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21"/>
  </p:notesMasterIdLst>
  <p:sldIdLst>
    <p:sldId id="256" r:id="rId5"/>
    <p:sldId id="263" r:id="rId6"/>
    <p:sldId id="282" r:id="rId7"/>
    <p:sldId id="286" r:id="rId8"/>
    <p:sldId id="257" r:id="rId9"/>
    <p:sldId id="285" r:id="rId10"/>
    <p:sldId id="283" r:id="rId11"/>
    <p:sldId id="264" r:id="rId12"/>
    <p:sldId id="267" r:id="rId13"/>
    <p:sldId id="271" r:id="rId14"/>
    <p:sldId id="269" r:id="rId15"/>
    <p:sldId id="272" r:id="rId16"/>
    <p:sldId id="274" r:id="rId17"/>
    <p:sldId id="276" r:id="rId18"/>
    <p:sldId id="277" r:id="rId19"/>
    <p:sldId id="278" r:id="rId2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5" roundtripDataSignature="AMtx7mg67UJxz46QGlFMwn3rShQ4egvLT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46D9A7-7073-FF7C-5800-A3B1C6F938E8}" v="54" dt="2024-10-16T11:59:42.3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476" autoAdjust="0"/>
  </p:normalViewPr>
  <p:slideViewPr>
    <p:cSldViewPr snapToGrid="0">
      <p:cViewPr varScale="1">
        <p:scale>
          <a:sx n="53" d="100"/>
          <a:sy n="53" d="100"/>
        </p:scale>
        <p:origin x="1152"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customschemas.google.com/relationships/presentationmetadata" Target="meta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7" Type="http://schemas.openxmlformats.org/officeDocument/2006/relationships/viewProps" Target="viewProps.xml"/><Relationship Id="rId30"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83382545931759"/>
          <c:y val="7.1283105249224255E-3"/>
          <c:w val="0.43526779855643044"/>
          <c:h val="0.99287168947507753"/>
        </c:manualLayout>
      </c:layout>
      <c:doughnutChart>
        <c:varyColors val="1"/>
        <c:ser>
          <c:idx val="0"/>
          <c:order val="0"/>
          <c:tx>
            <c:strRef>
              <c:f>Lapas1!$B$1</c:f>
              <c:strCache>
                <c:ptCount val="1"/>
                <c:pt idx="0">
                  <c:v>Pardavimas</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89A6-4EC1-B8AB-D2519751D001}"/>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2-89A6-4EC1-B8AB-D2519751D001}"/>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4-89A6-4EC1-B8AB-D2519751D001}"/>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89A6-4EC1-B8AB-D2519751D001}"/>
              </c:ext>
            </c:extLst>
          </c:dPt>
          <c:dLbls>
            <c:dLbl>
              <c:idx val="0"/>
              <c:tx>
                <c:rich>
                  <a:bodyPr/>
                  <a:lstStyle/>
                  <a:p>
                    <a:r>
                      <a:rPr lang="en-US" dirty="0"/>
                      <a:t>470,6</a:t>
                    </a:r>
                  </a:p>
                </c:rich>
              </c:tx>
              <c:showLegendKey val="0"/>
              <c:showVal val="1"/>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89A6-4EC1-B8AB-D2519751D001}"/>
                </c:ext>
              </c:extLst>
            </c:dLbl>
            <c:dLbl>
              <c:idx val="1"/>
              <c:tx>
                <c:rich>
                  <a:bodyPr/>
                  <a:lstStyle/>
                  <a:p>
                    <a:fld id="{EB0237E2-5233-4415-9F94-DD71146CDCE5}" type="VALUE">
                      <a:rPr lang="en-US" smtClean="0"/>
                      <a:pPr/>
                      <a:t>[REIKŠMĖ]</a:t>
                    </a:fld>
                    <a:endParaRPr lang="lt-LT"/>
                  </a:p>
                </c:rich>
              </c:tx>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89A6-4EC1-B8AB-D2519751D001}"/>
                </c:ext>
              </c:extLst>
            </c:dLbl>
            <c:dLbl>
              <c:idx val="2"/>
              <c:tx>
                <c:rich>
                  <a:bodyPr/>
                  <a:lstStyle/>
                  <a:p>
                    <a:fld id="{8DBD71FC-D4E5-48D2-B3D4-6D26599291DF}" type="VALUE">
                      <a:rPr lang="en-US" smtClean="0"/>
                      <a:pPr/>
                      <a:t>[REIKŠMĖ]</a:t>
                    </a:fld>
                    <a:endParaRPr lang="lt-LT"/>
                  </a:p>
                </c:rich>
              </c:tx>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89A6-4EC1-B8AB-D2519751D001}"/>
                </c:ext>
              </c:extLst>
            </c:dLbl>
            <c:dLbl>
              <c:idx val="3"/>
              <c:tx>
                <c:rich>
                  <a:bodyPr/>
                  <a:lstStyle/>
                  <a:p>
                    <a:fld id="{8A91C64B-9D21-4BCC-B03A-116EAF5C6765}" type="VALUE">
                      <a:rPr lang="en-US" smtClean="0"/>
                      <a:pPr/>
                      <a:t>[REIKŠMĖ]</a:t>
                    </a:fld>
                    <a:endParaRPr lang="lt-LT"/>
                  </a:p>
                </c:rich>
              </c:tx>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89A6-4EC1-B8AB-D2519751D001}"/>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lt-LT"/>
              </a:p>
            </c:txP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numRef>
              <c:f>Lapas1!$A$2:$A$5</c:f>
              <c:numCache>
                <c:formatCode>m/d/yyyy</c:formatCode>
                <c:ptCount val="4"/>
                <c:pt idx="0">
                  <c:v>45597</c:v>
                </c:pt>
                <c:pt idx="1">
                  <c:v>45231</c:v>
                </c:pt>
                <c:pt idx="2">
                  <c:v>44866</c:v>
                </c:pt>
                <c:pt idx="3">
                  <c:v>44501</c:v>
                </c:pt>
              </c:numCache>
            </c:numRef>
          </c:cat>
          <c:val>
            <c:numRef>
              <c:f>Lapas1!$B$2:$B$5</c:f>
              <c:numCache>
                <c:formatCode>General</c:formatCode>
                <c:ptCount val="4"/>
                <c:pt idx="0">
                  <c:v>470.6</c:v>
                </c:pt>
                <c:pt idx="1">
                  <c:v>414.6</c:v>
                </c:pt>
                <c:pt idx="2">
                  <c:v>353.8</c:v>
                </c:pt>
                <c:pt idx="3">
                  <c:v>206.1</c:v>
                </c:pt>
              </c:numCache>
            </c:numRef>
          </c:val>
          <c:extLst>
            <c:ext xmlns:c16="http://schemas.microsoft.com/office/drawing/2014/chart" uri="{C3380CC4-5D6E-409C-BE32-E72D297353CC}">
              <c16:uniqueId val="{00000000-89A6-4EC1-B8AB-D2519751D001}"/>
            </c:ext>
          </c:extLst>
        </c:ser>
        <c:dLbls>
          <c:showLegendKey val="0"/>
          <c:showVal val="1"/>
          <c:showCatName val="0"/>
          <c:showSerName val="0"/>
          <c:showPercent val="0"/>
          <c:showBubbleSize val="0"/>
          <c:showLeaderLines val="1"/>
        </c:dLbls>
        <c:firstSliceAng val="0"/>
        <c:holeSize val="50"/>
      </c:doughnutChart>
      <c:spPr>
        <a:noFill/>
        <a:ln>
          <a:noFill/>
        </a:ln>
        <a:effectLst/>
      </c:spPr>
    </c:plotArea>
    <c:legend>
      <c:legendPos val="r"/>
      <c:layout>
        <c:manualLayout>
          <c:xMode val="edge"/>
          <c:yMode val="edge"/>
          <c:x val="0.68932972440944895"/>
          <c:y val="0.20079047537973216"/>
          <c:w val="0.15858694225721784"/>
          <c:h val="0.44757408251066205"/>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2000" b="0" i="0" u="none" strike="noStrike" kern="1200" baseline="0">
              <a:solidFill>
                <a:schemeClr val="dk1">
                  <a:lumMod val="75000"/>
                  <a:lumOff val="2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lt-L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2606419112811297E-2"/>
          <c:y val="1.7028848956115512E-2"/>
          <c:w val="0.97478716177437741"/>
          <c:h val="0.92669251013457199"/>
        </c:manualLayout>
      </c:layout>
      <c:bar3DChart>
        <c:barDir val="col"/>
        <c:grouping val="stacked"/>
        <c:varyColors val="0"/>
        <c:ser>
          <c:idx val="0"/>
          <c:order val="0"/>
          <c:tx>
            <c:strRef>
              <c:f>Lapas1!$B$1</c:f>
              <c:strCache>
                <c:ptCount val="1"/>
                <c:pt idx="0">
                  <c:v>Katės</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Lapas1!$A$2:$A$5</c:f>
              <c:strCache>
                <c:ptCount val="4"/>
                <c:pt idx="0">
                  <c:v>01-11-2021</c:v>
                </c:pt>
                <c:pt idx="1">
                  <c:v>01-11-2022</c:v>
                </c:pt>
                <c:pt idx="2">
                  <c:v>01-11-2023</c:v>
                </c:pt>
                <c:pt idx="3">
                  <c:v>01-11-2024</c:v>
                </c:pt>
              </c:strCache>
            </c:strRef>
          </c:cat>
          <c:val>
            <c:numRef>
              <c:f>Lapas1!$B$2:$B$5</c:f>
              <c:numCache>
                <c:formatCode>General</c:formatCode>
                <c:ptCount val="4"/>
                <c:pt idx="0">
                  <c:v>65472</c:v>
                </c:pt>
                <c:pt idx="1">
                  <c:v>115810</c:v>
                </c:pt>
                <c:pt idx="2">
                  <c:v>139107</c:v>
                </c:pt>
                <c:pt idx="3">
                  <c:v>161747</c:v>
                </c:pt>
              </c:numCache>
            </c:numRef>
          </c:val>
          <c:extLst>
            <c:ext xmlns:c16="http://schemas.microsoft.com/office/drawing/2014/chart" uri="{C3380CC4-5D6E-409C-BE32-E72D297353CC}">
              <c16:uniqueId val="{00000000-8E56-47EE-8C22-503BFF952B37}"/>
            </c:ext>
          </c:extLst>
        </c:ser>
        <c:ser>
          <c:idx val="1"/>
          <c:order val="1"/>
          <c:tx>
            <c:strRef>
              <c:f>Lapas1!$C$1</c:f>
              <c:strCache>
                <c:ptCount val="1"/>
                <c:pt idx="0">
                  <c:v>Šunys</c:v>
                </c:pt>
              </c:strCache>
            </c:strRef>
          </c:tx>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Lapas1!$A$2:$A$5</c:f>
              <c:strCache>
                <c:ptCount val="4"/>
                <c:pt idx="0">
                  <c:v>01-11-2021</c:v>
                </c:pt>
                <c:pt idx="1">
                  <c:v>01-11-2022</c:v>
                </c:pt>
                <c:pt idx="2">
                  <c:v>01-11-2023</c:v>
                </c:pt>
                <c:pt idx="3">
                  <c:v>01-11-2024</c:v>
                </c:pt>
              </c:strCache>
            </c:strRef>
          </c:cat>
          <c:val>
            <c:numRef>
              <c:f>Lapas1!$C$2:$C$5</c:f>
              <c:numCache>
                <c:formatCode>General</c:formatCode>
                <c:ptCount val="4"/>
                <c:pt idx="0">
                  <c:v>140237</c:v>
                </c:pt>
                <c:pt idx="1">
                  <c:v>237509</c:v>
                </c:pt>
                <c:pt idx="2">
                  <c:v>274948</c:v>
                </c:pt>
                <c:pt idx="3">
                  <c:v>308280</c:v>
                </c:pt>
              </c:numCache>
            </c:numRef>
          </c:val>
          <c:extLst>
            <c:ext xmlns:c16="http://schemas.microsoft.com/office/drawing/2014/chart" uri="{C3380CC4-5D6E-409C-BE32-E72D297353CC}">
              <c16:uniqueId val="{00000001-8E56-47EE-8C22-503BFF952B37}"/>
            </c:ext>
          </c:extLst>
        </c:ser>
        <c:ser>
          <c:idx val="2"/>
          <c:order val="2"/>
          <c:tx>
            <c:strRef>
              <c:f>Lapas1!$D$1</c:f>
              <c:strCache>
                <c:ptCount val="1"/>
                <c:pt idx="0">
                  <c:v>Šeškai</c:v>
                </c:pt>
              </c:strCache>
            </c:strRef>
          </c:tx>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Lapas1!$A$2:$A$5</c:f>
              <c:strCache>
                <c:ptCount val="4"/>
                <c:pt idx="0">
                  <c:v>01-11-2021</c:v>
                </c:pt>
                <c:pt idx="1">
                  <c:v>01-11-2022</c:v>
                </c:pt>
                <c:pt idx="2">
                  <c:v>01-11-2023</c:v>
                </c:pt>
                <c:pt idx="3">
                  <c:v>01-11-2024</c:v>
                </c:pt>
              </c:strCache>
            </c:strRef>
          </c:cat>
          <c:val>
            <c:numRef>
              <c:f>Lapas1!$D$2:$D$5</c:f>
              <c:numCache>
                <c:formatCode>General</c:formatCode>
                <c:ptCount val="4"/>
                <c:pt idx="0">
                  <c:v>420</c:v>
                </c:pt>
                <c:pt idx="1">
                  <c:v>486</c:v>
                </c:pt>
                <c:pt idx="2">
                  <c:v>542</c:v>
                </c:pt>
                <c:pt idx="3">
                  <c:v>610</c:v>
                </c:pt>
              </c:numCache>
            </c:numRef>
          </c:val>
          <c:extLst>
            <c:ext xmlns:c16="http://schemas.microsoft.com/office/drawing/2014/chart" uri="{C3380CC4-5D6E-409C-BE32-E72D297353CC}">
              <c16:uniqueId val="{00000002-8E56-47EE-8C22-503BFF952B37}"/>
            </c:ext>
          </c:extLst>
        </c:ser>
        <c:dLbls>
          <c:showLegendKey val="0"/>
          <c:showVal val="1"/>
          <c:showCatName val="0"/>
          <c:showSerName val="0"/>
          <c:showPercent val="0"/>
          <c:showBubbleSize val="0"/>
        </c:dLbls>
        <c:gapWidth val="150"/>
        <c:shape val="box"/>
        <c:axId val="1247321167"/>
        <c:axId val="1247321647"/>
        <c:axId val="0"/>
      </c:bar3DChart>
      <c:catAx>
        <c:axId val="1247321167"/>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lt-LT"/>
          </a:p>
        </c:txPr>
        <c:crossAx val="1247321647"/>
        <c:crosses val="autoZero"/>
        <c:auto val="1"/>
        <c:lblAlgn val="ctr"/>
        <c:lblOffset val="100"/>
        <c:noMultiLvlLbl val="0"/>
      </c:catAx>
      <c:valAx>
        <c:axId val="1247321647"/>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lt-LT"/>
          </a:p>
        </c:txPr>
        <c:crossAx val="1247321167"/>
        <c:crosses val="autoZero"/>
        <c:crossBetween val="between"/>
      </c:valAx>
      <c:spPr>
        <a:noFill/>
        <a:ln>
          <a:noFill/>
        </a:ln>
        <a:effectLst/>
      </c:spPr>
    </c:plotArea>
    <c:legend>
      <c:legendPos val="b"/>
      <c:layout>
        <c:manualLayout>
          <c:xMode val="edge"/>
          <c:yMode val="edge"/>
          <c:x val="3.8994449244333712E-4"/>
          <c:y val="3.3922081610628899E-4"/>
          <c:w val="0.16986843832020995"/>
          <c:h val="4.774987168426471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9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8" name="Google Shape;13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62324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26131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Atidaromoji_1">
  <p:cSld name="Atidaromoji_1">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9"/>
          <p:cNvSpPr txBox="1">
            <a:spLocks noGrp="1"/>
          </p:cNvSpPr>
          <p:nvPr>
            <p:ph type="body" idx="1"/>
          </p:nvPr>
        </p:nvSpPr>
        <p:spPr>
          <a:xfrm>
            <a:off x="391464" y="3466322"/>
            <a:ext cx="9293712" cy="216936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8000"/>
              <a:buNone/>
              <a:defRPr sz="8000">
                <a:latin typeface="Times New Roman"/>
                <a:ea typeface="Times New Roman"/>
                <a:cs typeface="Times New Roman"/>
                <a:sym typeface="Times New Roman"/>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 name="Google Shape;17;p9"/>
          <p:cNvSpPr txBox="1">
            <a:spLocks noGrp="1"/>
          </p:cNvSpPr>
          <p:nvPr>
            <p:ph type="body" idx="2"/>
          </p:nvPr>
        </p:nvSpPr>
        <p:spPr>
          <a:xfrm>
            <a:off x="391464" y="5961712"/>
            <a:ext cx="5598562" cy="56991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dk1"/>
              </a:buClr>
              <a:buSzPts val="1400"/>
              <a:buNone/>
              <a:defRPr sz="14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9"/>
          <p:cNvSpPr txBox="1">
            <a:spLocks noGrp="1"/>
          </p:cNvSpPr>
          <p:nvPr>
            <p:ph type="body" idx="3"/>
          </p:nvPr>
        </p:nvSpPr>
        <p:spPr>
          <a:xfrm>
            <a:off x="11131419" y="6055564"/>
            <a:ext cx="743763" cy="420074"/>
          </a:xfrm>
          <a:prstGeom prst="rect">
            <a:avLst/>
          </a:prstGeom>
          <a:noFill/>
          <a:ln>
            <a:noFill/>
          </a:ln>
        </p:spPr>
        <p:txBody>
          <a:bodyPr spcFirstLastPara="1" wrap="square" lIns="91425" tIns="45700" rIns="91425" bIns="45700" anchor="b" anchorCtr="0">
            <a:noAutofit/>
          </a:bodyPr>
          <a:lstStyle>
            <a:lvl1pPr marL="457200" lvl="0" indent="-228600" algn="r">
              <a:lnSpc>
                <a:spcPct val="90000"/>
              </a:lnSpc>
              <a:spcBef>
                <a:spcPts val="1000"/>
              </a:spcBef>
              <a:spcAft>
                <a:spcPts val="0"/>
              </a:spcAft>
              <a:buClr>
                <a:schemeClr val="dk1"/>
              </a:buClr>
              <a:buSzPts val="1400"/>
              <a:buNone/>
              <a:defRPr sz="14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402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kirtukas_1">
  <p:cSld name="Skirtukas_1">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10"/>
          <p:cNvSpPr txBox="1">
            <a:spLocks noGrp="1"/>
          </p:cNvSpPr>
          <p:nvPr>
            <p:ph type="body" idx="1"/>
          </p:nvPr>
        </p:nvSpPr>
        <p:spPr>
          <a:xfrm>
            <a:off x="391464" y="275066"/>
            <a:ext cx="9293712" cy="113311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8000"/>
              <a:buNone/>
              <a:defRPr sz="8000">
                <a:latin typeface="Times New Roman"/>
                <a:ea typeface="Times New Roman"/>
                <a:cs typeface="Times New Roman"/>
                <a:sym typeface="Times New Roman"/>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10"/>
          <p:cNvSpPr txBox="1">
            <a:spLocks noGrp="1"/>
          </p:cNvSpPr>
          <p:nvPr>
            <p:ph type="body" idx="2"/>
          </p:nvPr>
        </p:nvSpPr>
        <p:spPr>
          <a:xfrm>
            <a:off x="391464" y="4937760"/>
            <a:ext cx="11303712" cy="161861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3600"/>
              <a:buNone/>
              <a:defRPr sz="3600">
                <a:solidFill>
                  <a:schemeClr val="lt1"/>
                </a:solidFill>
                <a:latin typeface="Times New Roman"/>
                <a:ea typeface="Times New Roman"/>
                <a:cs typeface="Times New Roman"/>
                <a:sym typeface="Times New Roman"/>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2" name="Google Shape;22;p10" descr="A green lines on a black background&#10;&#10;Description automatically generated with low confidence"/>
          <p:cNvPicPr preferRelativeResize="0"/>
          <p:nvPr/>
        </p:nvPicPr>
        <p:blipFill rotWithShape="1">
          <a:blip r:embed="rId3">
            <a:alphaModFix/>
          </a:blip>
          <a:srcRect/>
          <a:stretch/>
        </p:blipFill>
        <p:spPr>
          <a:xfrm>
            <a:off x="11671743" y="301625"/>
            <a:ext cx="237681" cy="81915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8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tidaromoji_2">
  <p:cSld name="Atidaromoji_2">
    <p:bg>
      <p:bgPr>
        <a:blipFill>
          <a:blip r:embed="rId2">
            <a:alphaModFix/>
          </a:blip>
          <a:stretch>
            <a:fillRect/>
          </a:stretch>
        </a:blipFill>
        <a:effectLst/>
      </p:bgPr>
    </p:bg>
    <p:spTree>
      <p:nvGrpSpPr>
        <p:cNvPr id="1" name="Shape 86"/>
        <p:cNvGrpSpPr/>
        <p:nvPr/>
      </p:nvGrpSpPr>
      <p:grpSpPr>
        <a:xfrm>
          <a:off x="0" y="0"/>
          <a:ext cx="0" cy="0"/>
          <a:chOff x="0" y="0"/>
          <a:chExt cx="0" cy="0"/>
        </a:xfrm>
      </p:grpSpPr>
      <p:sp>
        <p:nvSpPr>
          <p:cNvPr id="87" name="Google Shape;87;p16"/>
          <p:cNvSpPr txBox="1">
            <a:spLocks noGrp="1"/>
          </p:cNvSpPr>
          <p:nvPr>
            <p:ph type="body" idx="1"/>
          </p:nvPr>
        </p:nvSpPr>
        <p:spPr>
          <a:xfrm>
            <a:off x="391464" y="3466322"/>
            <a:ext cx="9293712" cy="216936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1"/>
              </a:buClr>
              <a:buSzPts val="8000"/>
              <a:buNone/>
              <a:defRPr sz="8000">
                <a:solidFill>
                  <a:schemeClr val="accent1"/>
                </a:solidFill>
                <a:latin typeface="Times New Roman"/>
                <a:ea typeface="Times New Roman"/>
                <a:cs typeface="Times New Roman"/>
                <a:sym typeface="Times New Roman"/>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16"/>
          <p:cNvSpPr txBox="1">
            <a:spLocks noGrp="1"/>
          </p:cNvSpPr>
          <p:nvPr>
            <p:ph type="body" idx="2"/>
          </p:nvPr>
        </p:nvSpPr>
        <p:spPr>
          <a:xfrm>
            <a:off x="391464" y="5961712"/>
            <a:ext cx="5598562" cy="56991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accent1"/>
              </a:buClr>
              <a:buSzPts val="1400"/>
              <a:buNone/>
              <a:defRPr sz="1400">
                <a:solidFill>
                  <a:schemeClr val="accen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16"/>
          <p:cNvSpPr txBox="1">
            <a:spLocks noGrp="1"/>
          </p:cNvSpPr>
          <p:nvPr>
            <p:ph type="body" idx="3"/>
          </p:nvPr>
        </p:nvSpPr>
        <p:spPr>
          <a:xfrm>
            <a:off x="11131419" y="6055564"/>
            <a:ext cx="743763" cy="420074"/>
          </a:xfrm>
          <a:prstGeom prst="rect">
            <a:avLst/>
          </a:prstGeom>
          <a:noFill/>
          <a:ln>
            <a:noFill/>
          </a:ln>
        </p:spPr>
        <p:txBody>
          <a:bodyPr spcFirstLastPara="1" wrap="square" lIns="91425" tIns="45700" rIns="91425" bIns="45700" anchor="b" anchorCtr="0">
            <a:noAutofit/>
          </a:bodyPr>
          <a:lstStyle>
            <a:lvl1pPr marL="457200" lvl="0" indent="-228600" algn="r">
              <a:lnSpc>
                <a:spcPct val="90000"/>
              </a:lnSpc>
              <a:spcBef>
                <a:spcPts val="1000"/>
              </a:spcBef>
              <a:spcAft>
                <a:spcPts val="0"/>
              </a:spcAft>
              <a:buClr>
                <a:schemeClr val="accent1"/>
              </a:buClr>
              <a:buSzPts val="1400"/>
              <a:buNone/>
              <a:defRPr sz="1400">
                <a:solidFill>
                  <a:schemeClr val="accen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402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Atidaromoji_3">
  <p:cSld name="Atidaromoji_3">
    <p:bg>
      <p:bgPr>
        <a:blipFill>
          <a:blip r:embed="rId2">
            <a:alphaModFix/>
          </a:blip>
          <a:stretch>
            <a:fillRect/>
          </a:stretch>
        </a:blipFill>
        <a:effectLst/>
      </p:bgPr>
    </p:bg>
    <p:spTree>
      <p:nvGrpSpPr>
        <p:cNvPr id="1" name="Shape 90"/>
        <p:cNvGrpSpPr/>
        <p:nvPr/>
      </p:nvGrpSpPr>
      <p:grpSpPr>
        <a:xfrm>
          <a:off x="0" y="0"/>
          <a:ext cx="0" cy="0"/>
          <a:chOff x="0" y="0"/>
          <a:chExt cx="0" cy="0"/>
        </a:xfrm>
      </p:grpSpPr>
      <p:sp>
        <p:nvSpPr>
          <p:cNvPr id="91" name="Google Shape;91;p17"/>
          <p:cNvSpPr txBox="1">
            <a:spLocks noGrp="1"/>
          </p:cNvSpPr>
          <p:nvPr>
            <p:ph type="body" idx="1"/>
          </p:nvPr>
        </p:nvSpPr>
        <p:spPr>
          <a:xfrm>
            <a:off x="391464" y="3466322"/>
            <a:ext cx="9293712" cy="216936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6"/>
              </a:buClr>
              <a:buSzPts val="8000"/>
              <a:buNone/>
              <a:defRPr sz="8000">
                <a:solidFill>
                  <a:schemeClr val="accent6"/>
                </a:solidFill>
                <a:latin typeface="Times New Roman"/>
                <a:ea typeface="Times New Roman"/>
                <a:cs typeface="Times New Roman"/>
                <a:sym typeface="Times New Roman"/>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17"/>
          <p:cNvSpPr txBox="1">
            <a:spLocks noGrp="1"/>
          </p:cNvSpPr>
          <p:nvPr>
            <p:ph type="body" idx="2"/>
          </p:nvPr>
        </p:nvSpPr>
        <p:spPr>
          <a:xfrm>
            <a:off x="391464" y="5961712"/>
            <a:ext cx="5598562" cy="56991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accent6"/>
              </a:buClr>
              <a:buSzPts val="1400"/>
              <a:buNone/>
              <a:defRPr sz="1400">
                <a:solidFill>
                  <a:schemeClr val="accent6"/>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17"/>
          <p:cNvSpPr txBox="1">
            <a:spLocks noGrp="1"/>
          </p:cNvSpPr>
          <p:nvPr>
            <p:ph type="body" idx="3"/>
          </p:nvPr>
        </p:nvSpPr>
        <p:spPr>
          <a:xfrm>
            <a:off x="11131419" y="6055564"/>
            <a:ext cx="743763" cy="420074"/>
          </a:xfrm>
          <a:prstGeom prst="rect">
            <a:avLst/>
          </a:prstGeom>
          <a:noFill/>
          <a:ln>
            <a:noFill/>
          </a:ln>
        </p:spPr>
        <p:txBody>
          <a:bodyPr spcFirstLastPara="1" wrap="square" lIns="91425" tIns="45700" rIns="91425" bIns="45700" anchor="b" anchorCtr="0">
            <a:noAutofit/>
          </a:bodyPr>
          <a:lstStyle>
            <a:lvl1pPr marL="457200" lvl="0" indent="-228600" algn="r">
              <a:lnSpc>
                <a:spcPct val="90000"/>
              </a:lnSpc>
              <a:spcBef>
                <a:spcPts val="1000"/>
              </a:spcBef>
              <a:spcAft>
                <a:spcPts val="0"/>
              </a:spcAft>
              <a:buClr>
                <a:schemeClr val="accent6"/>
              </a:buClr>
              <a:buSzPts val="1400"/>
              <a:buNone/>
              <a:defRPr sz="1400">
                <a:solidFill>
                  <a:schemeClr val="accent6"/>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402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kirtukas_2">
  <p:cSld name="Skirtukas_2">
    <p:bg>
      <p:bgPr>
        <a:blipFill>
          <a:blip r:embed="rId2">
            <a:alphaModFix/>
          </a:blip>
          <a:stretch>
            <a:fillRect/>
          </a:stretch>
        </a:blipFill>
        <a:effectLst/>
      </p:bgPr>
    </p:bg>
    <p:spTree>
      <p:nvGrpSpPr>
        <p:cNvPr id="1" name="Shape 94"/>
        <p:cNvGrpSpPr/>
        <p:nvPr/>
      </p:nvGrpSpPr>
      <p:grpSpPr>
        <a:xfrm>
          <a:off x="0" y="0"/>
          <a:ext cx="0" cy="0"/>
          <a:chOff x="0" y="0"/>
          <a:chExt cx="0" cy="0"/>
        </a:xfrm>
      </p:grpSpPr>
      <p:sp>
        <p:nvSpPr>
          <p:cNvPr id="95" name="Google Shape;95;p18"/>
          <p:cNvSpPr txBox="1">
            <a:spLocks noGrp="1"/>
          </p:cNvSpPr>
          <p:nvPr>
            <p:ph type="body" idx="1"/>
          </p:nvPr>
        </p:nvSpPr>
        <p:spPr>
          <a:xfrm>
            <a:off x="391464" y="275066"/>
            <a:ext cx="1342333" cy="113311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2"/>
              </a:buClr>
              <a:buSzPts val="8000"/>
              <a:buNone/>
              <a:defRPr sz="8000">
                <a:solidFill>
                  <a:schemeClr val="dk2"/>
                </a:solidFill>
                <a:latin typeface="Times New Roman"/>
                <a:ea typeface="Times New Roman"/>
                <a:cs typeface="Times New Roman"/>
                <a:sym typeface="Times New Roman"/>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18"/>
          <p:cNvSpPr txBox="1">
            <a:spLocks noGrp="1"/>
          </p:cNvSpPr>
          <p:nvPr>
            <p:ph type="body" idx="2"/>
          </p:nvPr>
        </p:nvSpPr>
        <p:spPr>
          <a:xfrm>
            <a:off x="391464" y="4937760"/>
            <a:ext cx="11303712" cy="161861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2"/>
              </a:buClr>
              <a:buSzPts val="3600"/>
              <a:buNone/>
              <a:defRPr sz="3600">
                <a:solidFill>
                  <a:schemeClr val="lt2"/>
                </a:solidFill>
                <a:latin typeface="Times New Roman"/>
                <a:ea typeface="Times New Roman"/>
                <a:cs typeface="Times New Roman"/>
                <a:sym typeface="Times New Roman"/>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97" name="Google Shape;97;p18" descr="A picture containing screenshot, blue, electric blue, majorelle blue&#10;&#10;Description automatically generated"/>
          <p:cNvPicPr preferRelativeResize="0"/>
          <p:nvPr/>
        </p:nvPicPr>
        <p:blipFill rotWithShape="1">
          <a:blip r:embed="rId3">
            <a:alphaModFix/>
          </a:blip>
          <a:srcRect/>
          <a:stretch/>
        </p:blipFill>
        <p:spPr>
          <a:xfrm>
            <a:off x="11671743" y="301625"/>
            <a:ext cx="237681" cy="81915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8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kirtukas_3">
  <p:cSld name="Skirtukas_3">
    <p:bg>
      <p:bgPr>
        <a:blipFill>
          <a:blip r:embed="rId2">
            <a:alphaModFix/>
          </a:blip>
          <a:stretch>
            <a:fillRect/>
          </a:stretch>
        </a:blipFill>
        <a:effectLst/>
      </p:bgPr>
    </p:bg>
    <p:spTree>
      <p:nvGrpSpPr>
        <p:cNvPr id="1" name="Shape 98"/>
        <p:cNvGrpSpPr/>
        <p:nvPr/>
      </p:nvGrpSpPr>
      <p:grpSpPr>
        <a:xfrm>
          <a:off x="0" y="0"/>
          <a:ext cx="0" cy="0"/>
          <a:chOff x="0" y="0"/>
          <a:chExt cx="0" cy="0"/>
        </a:xfrm>
      </p:grpSpPr>
      <p:sp>
        <p:nvSpPr>
          <p:cNvPr id="99" name="Google Shape;99;p19"/>
          <p:cNvSpPr txBox="1">
            <a:spLocks noGrp="1"/>
          </p:cNvSpPr>
          <p:nvPr>
            <p:ph type="body" idx="1"/>
          </p:nvPr>
        </p:nvSpPr>
        <p:spPr>
          <a:xfrm>
            <a:off x="391464" y="275066"/>
            <a:ext cx="1342333" cy="113311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6"/>
              </a:buClr>
              <a:buSzPts val="8000"/>
              <a:buNone/>
              <a:defRPr sz="8000">
                <a:solidFill>
                  <a:schemeClr val="accent6"/>
                </a:solidFill>
                <a:latin typeface="Times New Roman"/>
                <a:ea typeface="Times New Roman"/>
                <a:cs typeface="Times New Roman"/>
                <a:sym typeface="Times New Roman"/>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19"/>
          <p:cNvSpPr txBox="1">
            <a:spLocks noGrp="1"/>
          </p:cNvSpPr>
          <p:nvPr>
            <p:ph type="body" idx="2"/>
          </p:nvPr>
        </p:nvSpPr>
        <p:spPr>
          <a:xfrm>
            <a:off x="391464" y="4937760"/>
            <a:ext cx="11303712" cy="161861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4"/>
              </a:buClr>
              <a:buSzPts val="3600"/>
              <a:buNone/>
              <a:defRPr sz="3600">
                <a:solidFill>
                  <a:schemeClr val="accent4"/>
                </a:solidFill>
                <a:latin typeface="Times New Roman"/>
                <a:ea typeface="Times New Roman"/>
                <a:cs typeface="Times New Roman"/>
                <a:sym typeface="Times New Roman"/>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01" name="Google Shape;101;p19" descr="A picture containing screenshot, black, black and white&#10;&#10;Description automatically generated"/>
          <p:cNvPicPr preferRelativeResize="0"/>
          <p:nvPr/>
        </p:nvPicPr>
        <p:blipFill rotWithShape="1">
          <a:blip r:embed="rId3">
            <a:alphaModFix/>
          </a:blip>
          <a:srcRect/>
          <a:stretch/>
        </p:blipFill>
        <p:spPr>
          <a:xfrm>
            <a:off x="11671742" y="301625"/>
            <a:ext cx="237681" cy="81915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8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kaidrė su ikonom_2">
  <p:cSld name="Skaidrė su ikonom_2">
    <p:bg>
      <p:bgPr>
        <a:blipFill>
          <a:blip r:embed="rId2">
            <a:alphaModFix/>
          </a:blip>
          <a:stretch>
            <a:fillRect/>
          </a:stretch>
        </a:blipFill>
        <a:effectLst/>
      </p:bgPr>
    </p:bg>
    <p:spTree>
      <p:nvGrpSpPr>
        <p:cNvPr id="1" name="Shape 102"/>
        <p:cNvGrpSpPr/>
        <p:nvPr/>
      </p:nvGrpSpPr>
      <p:grpSpPr>
        <a:xfrm>
          <a:off x="0" y="0"/>
          <a:ext cx="0" cy="0"/>
          <a:chOff x="0" y="0"/>
          <a:chExt cx="0" cy="0"/>
        </a:xfrm>
      </p:grpSpPr>
      <p:sp>
        <p:nvSpPr>
          <p:cNvPr id="103" name="Google Shape;103;p20"/>
          <p:cNvSpPr txBox="1">
            <a:spLocks noGrp="1"/>
          </p:cNvSpPr>
          <p:nvPr>
            <p:ph type="body" idx="1"/>
          </p:nvPr>
        </p:nvSpPr>
        <p:spPr>
          <a:xfrm>
            <a:off x="391463" y="551601"/>
            <a:ext cx="6356577" cy="5765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000000"/>
              </a:buClr>
              <a:buSzPts val="3600"/>
              <a:buNone/>
              <a:defRPr sz="3600">
                <a:solidFill>
                  <a:srgbClr val="000000"/>
                </a:solidFill>
                <a:latin typeface="Times New Roman"/>
                <a:ea typeface="Times New Roman"/>
                <a:cs typeface="Times New Roman"/>
                <a:sym typeface="Times New Roman"/>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20"/>
          <p:cNvSpPr txBox="1">
            <a:spLocks noGrp="1"/>
          </p:cNvSpPr>
          <p:nvPr>
            <p:ph type="sldNum" idx="12"/>
          </p:nvPr>
        </p:nvSpPr>
        <p:spPr>
          <a:xfrm>
            <a:off x="149472" y="211877"/>
            <a:ext cx="2743200" cy="22916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800" b="0" i="0" u="none" strike="noStrike" cap="none">
                <a:solidFill>
                  <a:srgbClr val="000000"/>
                </a:solidFill>
                <a:latin typeface="Arial"/>
                <a:ea typeface="Arial"/>
                <a:cs typeface="Arial"/>
                <a:sym typeface="Arial"/>
              </a:defRPr>
            </a:lvl1pPr>
            <a:lvl2pPr marL="0" lvl="1" indent="0" algn="l">
              <a:spcBef>
                <a:spcPts val="0"/>
              </a:spcBef>
              <a:buNone/>
              <a:defRPr sz="800" b="0" i="0" u="none" strike="noStrike" cap="none">
                <a:solidFill>
                  <a:srgbClr val="000000"/>
                </a:solidFill>
                <a:latin typeface="Arial"/>
                <a:ea typeface="Arial"/>
                <a:cs typeface="Arial"/>
                <a:sym typeface="Arial"/>
              </a:defRPr>
            </a:lvl2pPr>
            <a:lvl3pPr marL="0" lvl="2" indent="0" algn="l">
              <a:spcBef>
                <a:spcPts val="0"/>
              </a:spcBef>
              <a:buNone/>
              <a:defRPr sz="800" b="0" i="0" u="none" strike="noStrike" cap="none">
                <a:solidFill>
                  <a:srgbClr val="000000"/>
                </a:solidFill>
                <a:latin typeface="Arial"/>
                <a:ea typeface="Arial"/>
                <a:cs typeface="Arial"/>
                <a:sym typeface="Arial"/>
              </a:defRPr>
            </a:lvl3pPr>
            <a:lvl4pPr marL="0" lvl="3" indent="0" algn="l">
              <a:spcBef>
                <a:spcPts val="0"/>
              </a:spcBef>
              <a:buNone/>
              <a:defRPr sz="800" b="0" i="0" u="none" strike="noStrike" cap="none">
                <a:solidFill>
                  <a:srgbClr val="000000"/>
                </a:solidFill>
                <a:latin typeface="Arial"/>
                <a:ea typeface="Arial"/>
                <a:cs typeface="Arial"/>
                <a:sym typeface="Arial"/>
              </a:defRPr>
            </a:lvl4pPr>
            <a:lvl5pPr marL="0" lvl="4" indent="0" algn="l">
              <a:spcBef>
                <a:spcPts val="0"/>
              </a:spcBef>
              <a:buNone/>
              <a:defRPr sz="800" b="0" i="0" u="none" strike="noStrike" cap="none">
                <a:solidFill>
                  <a:srgbClr val="000000"/>
                </a:solidFill>
                <a:latin typeface="Arial"/>
                <a:ea typeface="Arial"/>
                <a:cs typeface="Arial"/>
                <a:sym typeface="Arial"/>
              </a:defRPr>
            </a:lvl5pPr>
            <a:lvl6pPr marL="0" lvl="5" indent="0" algn="l">
              <a:spcBef>
                <a:spcPts val="0"/>
              </a:spcBef>
              <a:buNone/>
              <a:defRPr sz="800" b="0" i="0" u="none" strike="noStrike" cap="none">
                <a:solidFill>
                  <a:srgbClr val="000000"/>
                </a:solidFill>
                <a:latin typeface="Arial"/>
                <a:ea typeface="Arial"/>
                <a:cs typeface="Arial"/>
                <a:sym typeface="Arial"/>
              </a:defRPr>
            </a:lvl6pPr>
            <a:lvl7pPr marL="0" lvl="6" indent="0" algn="l">
              <a:spcBef>
                <a:spcPts val="0"/>
              </a:spcBef>
              <a:buNone/>
              <a:defRPr sz="800" b="0" i="0" u="none" strike="noStrike" cap="none">
                <a:solidFill>
                  <a:srgbClr val="000000"/>
                </a:solidFill>
                <a:latin typeface="Arial"/>
                <a:ea typeface="Arial"/>
                <a:cs typeface="Arial"/>
                <a:sym typeface="Arial"/>
              </a:defRPr>
            </a:lvl7pPr>
            <a:lvl8pPr marL="0" lvl="7" indent="0" algn="l">
              <a:spcBef>
                <a:spcPts val="0"/>
              </a:spcBef>
              <a:buNone/>
              <a:defRPr sz="800" b="0" i="0" u="none" strike="noStrike" cap="none">
                <a:solidFill>
                  <a:srgbClr val="000000"/>
                </a:solidFill>
                <a:latin typeface="Arial"/>
                <a:ea typeface="Arial"/>
                <a:cs typeface="Arial"/>
                <a:sym typeface="Arial"/>
              </a:defRPr>
            </a:lvl8pPr>
            <a:lvl9pPr marL="0" lvl="8" indent="0" algn="l">
              <a:spcBef>
                <a:spcPts val="0"/>
              </a:spcBef>
              <a:buNone/>
              <a:defRPr sz="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105" name="Google Shape;105;p20" descr="A picture containing black, darkness&#10;&#10;Description automatically generated"/>
          <p:cNvPicPr preferRelativeResize="0"/>
          <p:nvPr/>
        </p:nvPicPr>
        <p:blipFill rotWithShape="1">
          <a:blip r:embed="rId3">
            <a:alphaModFix/>
          </a:blip>
          <a:srcRect/>
          <a:stretch/>
        </p:blipFill>
        <p:spPr>
          <a:xfrm>
            <a:off x="11671741" y="301625"/>
            <a:ext cx="237681" cy="819151"/>
          </a:xfrm>
          <a:prstGeom prst="rect">
            <a:avLst/>
          </a:prstGeom>
          <a:noFill/>
          <a:ln>
            <a:noFill/>
          </a:ln>
        </p:spPr>
      </p:pic>
      <p:sp>
        <p:nvSpPr>
          <p:cNvPr id="106" name="Google Shape;106;p20"/>
          <p:cNvSpPr txBox="1">
            <a:spLocks noGrp="1"/>
          </p:cNvSpPr>
          <p:nvPr>
            <p:ph type="body" idx="2"/>
          </p:nvPr>
        </p:nvSpPr>
        <p:spPr>
          <a:xfrm>
            <a:off x="391464" y="1238720"/>
            <a:ext cx="5057246" cy="576555"/>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000000"/>
              </a:buClr>
              <a:buSzPts val="1400"/>
              <a:buNone/>
              <a:defRPr sz="1400">
                <a:solidFill>
                  <a:srgbClr val="000000"/>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20"/>
          <p:cNvSpPr txBox="1">
            <a:spLocks noGrp="1"/>
          </p:cNvSpPr>
          <p:nvPr>
            <p:ph type="body" idx="3"/>
          </p:nvPr>
        </p:nvSpPr>
        <p:spPr>
          <a:xfrm>
            <a:off x="240991" y="4856503"/>
            <a:ext cx="1275294" cy="32614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1"/>
              </a:buClr>
              <a:buSzPts val="2000"/>
              <a:buNone/>
              <a:defRPr sz="2000">
                <a:solidFill>
                  <a:schemeClr val="accent1"/>
                </a:solidFill>
                <a:latin typeface="Times New Roman"/>
                <a:ea typeface="Times New Roman"/>
                <a:cs typeface="Times New Roman"/>
                <a:sym typeface="Times New Roman"/>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20"/>
          <p:cNvSpPr txBox="1">
            <a:spLocks noGrp="1"/>
          </p:cNvSpPr>
          <p:nvPr>
            <p:ph type="body" idx="4"/>
          </p:nvPr>
        </p:nvSpPr>
        <p:spPr>
          <a:xfrm>
            <a:off x="240991" y="5228948"/>
            <a:ext cx="2328590" cy="1441046"/>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0"/>
              </a:spcBef>
              <a:spcAft>
                <a:spcPts val="0"/>
              </a:spcAft>
              <a:buClr>
                <a:schemeClr val="accent1"/>
              </a:buClr>
              <a:buSzPts val="1200"/>
              <a:buNone/>
              <a:defRPr sz="1200">
                <a:solidFill>
                  <a:schemeClr val="accen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20"/>
          <p:cNvSpPr txBox="1">
            <a:spLocks noGrp="1"/>
          </p:cNvSpPr>
          <p:nvPr>
            <p:ph type="body" idx="5"/>
          </p:nvPr>
        </p:nvSpPr>
        <p:spPr>
          <a:xfrm>
            <a:off x="3300717" y="4856503"/>
            <a:ext cx="1275294" cy="32614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2"/>
              </a:buClr>
              <a:buSzPts val="2000"/>
              <a:buNone/>
              <a:defRPr sz="2000">
                <a:solidFill>
                  <a:schemeClr val="lt2"/>
                </a:solidFill>
                <a:latin typeface="Times New Roman"/>
                <a:ea typeface="Times New Roman"/>
                <a:cs typeface="Times New Roman"/>
                <a:sym typeface="Times New Roman"/>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p20"/>
          <p:cNvSpPr txBox="1">
            <a:spLocks noGrp="1"/>
          </p:cNvSpPr>
          <p:nvPr>
            <p:ph type="body" idx="6"/>
          </p:nvPr>
        </p:nvSpPr>
        <p:spPr>
          <a:xfrm>
            <a:off x="3300717" y="5228948"/>
            <a:ext cx="2328590" cy="1441046"/>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0"/>
              </a:spcBef>
              <a:spcAft>
                <a:spcPts val="0"/>
              </a:spcAft>
              <a:buClr>
                <a:schemeClr val="lt2"/>
              </a:buClr>
              <a:buSzPts val="1200"/>
              <a:buNone/>
              <a:defRPr sz="1200">
                <a:solidFill>
                  <a:schemeClr val="lt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20"/>
          <p:cNvSpPr txBox="1">
            <a:spLocks noGrp="1"/>
          </p:cNvSpPr>
          <p:nvPr>
            <p:ph type="body" idx="7"/>
          </p:nvPr>
        </p:nvSpPr>
        <p:spPr>
          <a:xfrm>
            <a:off x="6360443" y="4856503"/>
            <a:ext cx="1275294" cy="32614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1"/>
              </a:buClr>
              <a:buSzPts val="2000"/>
              <a:buNone/>
              <a:defRPr sz="2000">
                <a:solidFill>
                  <a:schemeClr val="accent1"/>
                </a:solidFill>
                <a:latin typeface="Times New Roman"/>
                <a:ea typeface="Times New Roman"/>
                <a:cs typeface="Times New Roman"/>
                <a:sym typeface="Times New Roman"/>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20"/>
          <p:cNvSpPr txBox="1">
            <a:spLocks noGrp="1"/>
          </p:cNvSpPr>
          <p:nvPr>
            <p:ph type="body" idx="8"/>
          </p:nvPr>
        </p:nvSpPr>
        <p:spPr>
          <a:xfrm>
            <a:off x="6360443" y="5228948"/>
            <a:ext cx="2328590" cy="1441046"/>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0"/>
              </a:spcBef>
              <a:spcAft>
                <a:spcPts val="0"/>
              </a:spcAft>
              <a:buClr>
                <a:schemeClr val="accent1"/>
              </a:buClr>
              <a:buSzPts val="1200"/>
              <a:buNone/>
              <a:defRPr sz="1200">
                <a:solidFill>
                  <a:schemeClr val="accen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20"/>
          <p:cNvSpPr txBox="1">
            <a:spLocks noGrp="1"/>
          </p:cNvSpPr>
          <p:nvPr>
            <p:ph type="body" idx="9"/>
          </p:nvPr>
        </p:nvSpPr>
        <p:spPr>
          <a:xfrm>
            <a:off x="9408594" y="4856503"/>
            <a:ext cx="1275294" cy="32614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2"/>
              </a:buClr>
              <a:buSzPts val="2000"/>
              <a:buNone/>
              <a:defRPr sz="2000">
                <a:solidFill>
                  <a:schemeClr val="lt2"/>
                </a:solidFill>
                <a:latin typeface="Times New Roman"/>
                <a:ea typeface="Times New Roman"/>
                <a:cs typeface="Times New Roman"/>
                <a:sym typeface="Times New Roman"/>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 name="Google Shape;114;p20"/>
          <p:cNvSpPr txBox="1">
            <a:spLocks noGrp="1"/>
          </p:cNvSpPr>
          <p:nvPr>
            <p:ph type="body" idx="13"/>
          </p:nvPr>
        </p:nvSpPr>
        <p:spPr>
          <a:xfrm>
            <a:off x="9408594" y="5228948"/>
            <a:ext cx="2328590" cy="1441046"/>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0"/>
              </a:spcBef>
              <a:spcAft>
                <a:spcPts val="0"/>
              </a:spcAft>
              <a:buClr>
                <a:schemeClr val="lt2"/>
              </a:buClr>
              <a:buSzPts val="1200"/>
              <a:buNone/>
              <a:defRPr sz="1200">
                <a:solidFill>
                  <a:schemeClr val="lt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20"/>
          <p:cNvSpPr>
            <a:spLocks noGrp="1"/>
          </p:cNvSpPr>
          <p:nvPr>
            <p:ph type="pic" idx="14"/>
          </p:nvPr>
        </p:nvSpPr>
        <p:spPr>
          <a:xfrm>
            <a:off x="241300" y="2985553"/>
            <a:ext cx="1633799" cy="1633799"/>
          </a:xfrm>
          <a:prstGeom prst="rect">
            <a:avLst/>
          </a:prstGeom>
          <a:noFill/>
          <a:ln>
            <a:noFill/>
          </a:ln>
        </p:spPr>
      </p:sp>
      <p:sp>
        <p:nvSpPr>
          <p:cNvPr id="116" name="Google Shape;116;p20"/>
          <p:cNvSpPr>
            <a:spLocks noGrp="1"/>
          </p:cNvSpPr>
          <p:nvPr>
            <p:ph type="pic" idx="15"/>
          </p:nvPr>
        </p:nvSpPr>
        <p:spPr>
          <a:xfrm>
            <a:off x="3300717" y="2985552"/>
            <a:ext cx="1633799" cy="1633799"/>
          </a:xfrm>
          <a:prstGeom prst="rect">
            <a:avLst/>
          </a:prstGeom>
          <a:noFill/>
          <a:ln>
            <a:noFill/>
          </a:ln>
        </p:spPr>
      </p:sp>
      <p:sp>
        <p:nvSpPr>
          <p:cNvPr id="117" name="Google Shape;117;p20"/>
          <p:cNvSpPr>
            <a:spLocks noGrp="1"/>
          </p:cNvSpPr>
          <p:nvPr>
            <p:ph type="pic" idx="16"/>
          </p:nvPr>
        </p:nvSpPr>
        <p:spPr>
          <a:xfrm>
            <a:off x="6360134" y="2985551"/>
            <a:ext cx="1633799" cy="1633799"/>
          </a:xfrm>
          <a:prstGeom prst="rect">
            <a:avLst/>
          </a:prstGeom>
          <a:noFill/>
          <a:ln>
            <a:noFill/>
          </a:ln>
        </p:spPr>
      </p:sp>
      <p:sp>
        <p:nvSpPr>
          <p:cNvPr id="118" name="Google Shape;118;p20"/>
          <p:cNvSpPr>
            <a:spLocks noGrp="1"/>
          </p:cNvSpPr>
          <p:nvPr>
            <p:ph type="pic" idx="17"/>
          </p:nvPr>
        </p:nvSpPr>
        <p:spPr>
          <a:xfrm>
            <a:off x="9408594" y="2985551"/>
            <a:ext cx="1633799" cy="1633799"/>
          </a:xfrm>
          <a:prstGeom prst="rect">
            <a:avLst/>
          </a:prstGeom>
          <a:no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kaidrė su ikonom_3">
  <p:cSld name="Skaidrė su ikonom_3">
    <p:bg>
      <p:bgPr>
        <a:blipFill>
          <a:blip r:embed="rId2">
            <a:alphaModFix/>
          </a:blip>
          <a:stretch>
            <a:fillRect/>
          </a:stretch>
        </a:blipFill>
        <a:effectLst/>
      </p:bgPr>
    </p:bg>
    <p:spTree>
      <p:nvGrpSpPr>
        <p:cNvPr id="1" name="Shape 119"/>
        <p:cNvGrpSpPr/>
        <p:nvPr/>
      </p:nvGrpSpPr>
      <p:grpSpPr>
        <a:xfrm>
          <a:off x="0" y="0"/>
          <a:ext cx="0" cy="0"/>
          <a:chOff x="0" y="0"/>
          <a:chExt cx="0" cy="0"/>
        </a:xfrm>
      </p:grpSpPr>
      <p:sp>
        <p:nvSpPr>
          <p:cNvPr id="120" name="Google Shape;120;p21"/>
          <p:cNvSpPr txBox="1">
            <a:spLocks noGrp="1"/>
          </p:cNvSpPr>
          <p:nvPr>
            <p:ph type="body" idx="1"/>
          </p:nvPr>
        </p:nvSpPr>
        <p:spPr>
          <a:xfrm>
            <a:off x="391463" y="551601"/>
            <a:ext cx="6356577" cy="5765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000000"/>
              </a:buClr>
              <a:buSzPts val="3600"/>
              <a:buNone/>
              <a:defRPr sz="3600">
                <a:solidFill>
                  <a:srgbClr val="000000"/>
                </a:solidFill>
                <a:latin typeface="Times New Roman"/>
                <a:ea typeface="Times New Roman"/>
                <a:cs typeface="Times New Roman"/>
                <a:sym typeface="Times New Roman"/>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21"/>
          <p:cNvSpPr txBox="1">
            <a:spLocks noGrp="1"/>
          </p:cNvSpPr>
          <p:nvPr>
            <p:ph type="sldNum" idx="12"/>
          </p:nvPr>
        </p:nvSpPr>
        <p:spPr>
          <a:xfrm>
            <a:off x="149472" y="211877"/>
            <a:ext cx="2743200" cy="22916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800" b="0" i="0" u="none" strike="noStrike" cap="none">
                <a:solidFill>
                  <a:srgbClr val="000000"/>
                </a:solidFill>
                <a:latin typeface="Arial"/>
                <a:ea typeface="Arial"/>
                <a:cs typeface="Arial"/>
                <a:sym typeface="Arial"/>
              </a:defRPr>
            </a:lvl1pPr>
            <a:lvl2pPr marL="0" lvl="1" indent="0" algn="l">
              <a:spcBef>
                <a:spcPts val="0"/>
              </a:spcBef>
              <a:buNone/>
              <a:defRPr sz="800" b="0" i="0" u="none" strike="noStrike" cap="none">
                <a:solidFill>
                  <a:srgbClr val="000000"/>
                </a:solidFill>
                <a:latin typeface="Arial"/>
                <a:ea typeface="Arial"/>
                <a:cs typeface="Arial"/>
                <a:sym typeface="Arial"/>
              </a:defRPr>
            </a:lvl2pPr>
            <a:lvl3pPr marL="0" lvl="2" indent="0" algn="l">
              <a:spcBef>
                <a:spcPts val="0"/>
              </a:spcBef>
              <a:buNone/>
              <a:defRPr sz="800" b="0" i="0" u="none" strike="noStrike" cap="none">
                <a:solidFill>
                  <a:srgbClr val="000000"/>
                </a:solidFill>
                <a:latin typeface="Arial"/>
                <a:ea typeface="Arial"/>
                <a:cs typeface="Arial"/>
                <a:sym typeface="Arial"/>
              </a:defRPr>
            </a:lvl3pPr>
            <a:lvl4pPr marL="0" lvl="3" indent="0" algn="l">
              <a:spcBef>
                <a:spcPts val="0"/>
              </a:spcBef>
              <a:buNone/>
              <a:defRPr sz="800" b="0" i="0" u="none" strike="noStrike" cap="none">
                <a:solidFill>
                  <a:srgbClr val="000000"/>
                </a:solidFill>
                <a:latin typeface="Arial"/>
                <a:ea typeface="Arial"/>
                <a:cs typeface="Arial"/>
                <a:sym typeface="Arial"/>
              </a:defRPr>
            </a:lvl4pPr>
            <a:lvl5pPr marL="0" lvl="4" indent="0" algn="l">
              <a:spcBef>
                <a:spcPts val="0"/>
              </a:spcBef>
              <a:buNone/>
              <a:defRPr sz="800" b="0" i="0" u="none" strike="noStrike" cap="none">
                <a:solidFill>
                  <a:srgbClr val="000000"/>
                </a:solidFill>
                <a:latin typeface="Arial"/>
                <a:ea typeface="Arial"/>
                <a:cs typeface="Arial"/>
                <a:sym typeface="Arial"/>
              </a:defRPr>
            </a:lvl5pPr>
            <a:lvl6pPr marL="0" lvl="5" indent="0" algn="l">
              <a:spcBef>
                <a:spcPts val="0"/>
              </a:spcBef>
              <a:buNone/>
              <a:defRPr sz="800" b="0" i="0" u="none" strike="noStrike" cap="none">
                <a:solidFill>
                  <a:srgbClr val="000000"/>
                </a:solidFill>
                <a:latin typeface="Arial"/>
                <a:ea typeface="Arial"/>
                <a:cs typeface="Arial"/>
                <a:sym typeface="Arial"/>
              </a:defRPr>
            </a:lvl6pPr>
            <a:lvl7pPr marL="0" lvl="6" indent="0" algn="l">
              <a:spcBef>
                <a:spcPts val="0"/>
              </a:spcBef>
              <a:buNone/>
              <a:defRPr sz="800" b="0" i="0" u="none" strike="noStrike" cap="none">
                <a:solidFill>
                  <a:srgbClr val="000000"/>
                </a:solidFill>
                <a:latin typeface="Arial"/>
                <a:ea typeface="Arial"/>
                <a:cs typeface="Arial"/>
                <a:sym typeface="Arial"/>
              </a:defRPr>
            </a:lvl7pPr>
            <a:lvl8pPr marL="0" lvl="7" indent="0" algn="l">
              <a:spcBef>
                <a:spcPts val="0"/>
              </a:spcBef>
              <a:buNone/>
              <a:defRPr sz="800" b="0" i="0" u="none" strike="noStrike" cap="none">
                <a:solidFill>
                  <a:srgbClr val="000000"/>
                </a:solidFill>
                <a:latin typeface="Arial"/>
                <a:ea typeface="Arial"/>
                <a:cs typeface="Arial"/>
                <a:sym typeface="Arial"/>
              </a:defRPr>
            </a:lvl8pPr>
            <a:lvl9pPr marL="0" lvl="8" indent="0" algn="l">
              <a:spcBef>
                <a:spcPts val="0"/>
              </a:spcBef>
              <a:buNone/>
              <a:defRPr sz="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122" name="Google Shape;122;p21" descr="A picture containing black, darkness&#10;&#10;Description automatically generated"/>
          <p:cNvPicPr preferRelativeResize="0"/>
          <p:nvPr/>
        </p:nvPicPr>
        <p:blipFill rotWithShape="1">
          <a:blip r:embed="rId3">
            <a:alphaModFix/>
          </a:blip>
          <a:srcRect/>
          <a:stretch/>
        </p:blipFill>
        <p:spPr>
          <a:xfrm>
            <a:off x="11671741" y="301625"/>
            <a:ext cx="237681" cy="819151"/>
          </a:xfrm>
          <a:prstGeom prst="rect">
            <a:avLst/>
          </a:prstGeom>
          <a:noFill/>
          <a:ln>
            <a:noFill/>
          </a:ln>
        </p:spPr>
      </p:pic>
      <p:sp>
        <p:nvSpPr>
          <p:cNvPr id="123" name="Google Shape;123;p21"/>
          <p:cNvSpPr txBox="1">
            <a:spLocks noGrp="1"/>
          </p:cNvSpPr>
          <p:nvPr>
            <p:ph type="body" idx="2"/>
          </p:nvPr>
        </p:nvSpPr>
        <p:spPr>
          <a:xfrm>
            <a:off x="391464" y="1238720"/>
            <a:ext cx="5057246" cy="576555"/>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000000"/>
              </a:buClr>
              <a:buSzPts val="1400"/>
              <a:buNone/>
              <a:defRPr sz="1400">
                <a:solidFill>
                  <a:srgbClr val="000000"/>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 name="Google Shape;124;p21"/>
          <p:cNvSpPr txBox="1">
            <a:spLocks noGrp="1"/>
          </p:cNvSpPr>
          <p:nvPr>
            <p:ph type="body" idx="3"/>
          </p:nvPr>
        </p:nvSpPr>
        <p:spPr>
          <a:xfrm>
            <a:off x="240991" y="4856503"/>
            <a:ext cx="1275294" cy="32614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6"/>
              </a:buClr>
              <a:buSzPts val="2000"/>
              <a:buNone/>
              <a:defRPr sz="2000">
                <a:solidFill>
                  <a:schemeClr val="accent6"/>
                </a:solidFill>
                <a:latin typeface="Times New Roman"/>
                <a:ea typeface="Times New Roman"/>
                <a:cs typeface="Times New Roman"/>
                <a:sym typeface="Times New Roman"/>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21"/>
          <p:cNvSpPr txBox="1">
            <a:spLocks noGrp="1"/>
          </p:cNvSpPr>
          <p:nvPr>
            <p:ph type="body" idx="4"/>
          </p:nvPr>
        </p:nvSpPr>
        <p:spPr>
          <a:xfrm>
            <a:off x="240991" y="5228948"/>
            <a:ext cx="2328590" cy="1441046"/>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0"/>
              </a:spcBef>
              <a:spcAft>
                <a:spcPts val="0"/>
              </a:spcAft>
              <a:buClr>
                <a:schemeClr val="accent6"/>
              </a:buClr>
              <a:buSzPts val="1200"/>
              <a:buNone/>
              <a:defRPr sz="1200">
                <a:solidFill>
                  <a:schemeClr val="accent6"/>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p21"/>
          <p:cNvSpPr txBox="1">
            <a:spLocks noGrp="1"/>
          </p:cNvSpPr>
          <p:nvPr>
            <p:ph type="body" idx="5"/>
          </p:nvPr>
        </p:nvSpPr>
        <p:spPr>
          <a:xfrm>
            <a:off x="3300717" y="4856503"/>
            <a:ext cx="1275294" cy="32614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4"/>
              </a:buClr>
              <a:buSzPts val="2000"/>
              <a:buNone/>
              <a:defRPr sz="2000">
                <a:solidFill>
                  <a:schemeClr val="accent4"/>
                </a:solidFill>
                <a:latin typeface="Times New Roman"/>
                <a:ea typeface="Times New Roman"/>
                <a:cs typeface="Times New Roman"/>
                <a:sym typeface="Times New Roman"/>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p21"/>
          <p:cNvSpPr txBox="1">
            <a:spLocks noGrp="1"/>
          </p:cNvSpPr>
          <p:nvPr>
            <p:ph type="body" idx="6"/>
          </p:nvPr>
        </p:nvSpPr>
        <p:spPr>
          <a:xfrm>
            <a:off x="3300717" y="5228948"/>
            <a:ext cx="2328590" cy="1441046"/>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0"/>
              </a:spcBef>
              <a:spcAft>
                <a:spcPts val="0"/>
              </a:spcAft>
              <a:buClr>
                <a:schemeClr val="accent4"/>
              </a:buClr>
              <a:buSzPts val="1200"/>
              <a:buNone/>
              <a:defRPr sz="1200">
                <a:solidFill>
                  <a:schemeClr val="accent4"/>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21"/>
          <p:cNvSpPr txBox="1">
            <a:spLocks noGrp="1"/>
          </p:cNvSpPr>
          <p:nvPr>
            <p:ph type="body" idx="7"/>
          </p:nvPr>
        </p:nvSpPr>
        <p:spPr>
          <a:xfrm>
            <a:off x="6360443" y="4856503"/>
            <a:ext cx="1275294" cy="32614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6"/>
              </a:buClr>
              <a:buSzPts val="2000"/>
              <a:buNone/>
              <a:defRPr sz="2000">
                <a:solidFill>
                  <a:schemeClr val="accent6"/>
                </a:solidFill>
                <a:latin typeface="Times New Roman"/>
                <a:ea typeface="Times New Roman"/>
                <a:cs typeface="Times New Roman"/>
                <a:sym typeface="Times New Roman"/>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21"/>
          <p:cNvSpPr txBox="1">
            <a:spLocks noGrp="1"/>
          </p:cNvSpPr>
          <p:nvPr>
            <p:ph type="body" idx="8"/>
          </p:nvPr>
        </p:nvSpPr>
        <p:spPr>
          <a:xfrm>
            <a:off x="6360443" y="5228948"/>
            <a:ext cx="2328590" cy="1441046"/>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0"/>
              </a:spcBef>
              <a:spcAft>
                <a:spcPts val="0"/>
              </a:spcAft>
              <a:buClr>
                <a:schemeClr val="accent6"/>
              </a:buClr>
              <a:buSzPts val="1200"/>
              <a:buNone/>
              <a:defRPr sz="1200">
                <a:solidFill>
                  <a:schemeClr val="accent6"/>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 name="Google Shape;130;p21"/>
          <p:cNvSpPr txBox="1">
            <a:spLocks noGrp="1"/>
          </p:cNvSpPr>
          <p:nvPr>
            <p:ph type="body" idx="9"/>
          </p:nvPr>
        </p:nvSpPr>
        <p:spPr>
          <a:xfrm>
            <a:off x="9408594" y="4856503"/>
            <a:ext cx="1275294" cy="32614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4"/>
              </a:buClr>
              <a:buSzPts val="2000"/>
              <a:buNone/>
              <a:defRPr sz="2000">
                <a:solidFill>
                  <a:schemeClr val="accent4"/>
                </a:solidFill>
                <a:latin typeface="Times New Roman"/>
                <a:ea typeface="Times New Roman"/>
                <a:cs typeface="Times New Roman"/>
                <a:sym typeface="Times New Roman"/>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 name="Google Shape;131;p21"/>
          <p:cNvSpPr txBox="1">
            <a:spLocks noGrp="1"/>
          </p:cNvSpPr>
          <p:nvPr>
            <p:ph type="body" idx="13"/>
          </p:nvPr>
        </p:nvSpPr>
        <p:spPr>
          <a:xfrm>
            <a:off x="9408594" y="5228948"/>
            <a:ext cx="2328590" cy="1441046"/>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0"/>
              </a:spcBef>
              <a:spcAft>
                <a:spcPts val="0"/>
              </a:spcAft>
              <a:buClr>
                <a:schemeClr val="accent4"/>
              </a:buClr>
              <a:buSzPts val="1200"/>
              <a:buNone/>
              <a:defRPr sz="1200">
                <a:solidFill>
                  <a:schemeClr val="accent4"/>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2" name="Google Shape;132;p21"/>
          <p:cNvSpPr>
            <a:spLocks noGrp="1"/>
          </p:cNvSpPr>
          <p:nvPr>
            <p:ph type="pic" idx="14"/>
          </p:nvPr>
        </p:nvSpPr>
        <p:spPr>
          <a:xfrm>
            <a:off x="241300" y="2985553"/>
            <a:ext cx="1633799" cy="1633799"/>
          </a:xfrm>
          <a:prstGeom prst="rect">
            <a:avLst/>
          </a:prstGeom>
          <a:noFill/>
          <a:ln>
            <a:noFill/>
          </a:ln>
        </p:spPr>
      </p:sp>
      <p:sp>
        <p:nvSpPr>
          <p:cNvPr id="133" name="Google Shape;133;p21"/>
          <p:cNvSpPr>
            <a:spLocks noGrp="1"/>
          </p:cNvSpPr>
          <p:nvPr>
            <p:ph type="pic" idx="15"/>
          </p:nvPr>
        </p:nvSpPr>
        <p:spPr>
          <a:xfrm>
            <a:off x="3300717" y="2985552"/>
            <a:ext cx="1633799" cy="1633799"/>
          </a:xfrm>
          <a:prstGeom prst="rect">
            <a:avLst/>
          </a:prstGeom>
          <a:noFill/>
          <a:ln>
            <a:noFill/>
          </a:ln>
        </p:spPr>
      </p:sp>
      <p:sp>
        <p:nvSpPr>
          <p:cNvPr id="134" name="Google Shape;134;p21"/>
          <p:cNvSpPr>
            <a:spLocks noGrp="1"/>
          </p:cNvSpPr>
          <p:nvPr>
            <p:ph type="pic" idx="16"/>
          </p:nvPr>
        </p:nvSpPr>
        <p:spPr>
          <a:xfrm>
            <a:off x="6360134" y="2985551"/>
            <a:ext cx="1633799" cy="1633799"/>
          </a:xfrm>
          <a:prstGeom prst="rect">
            <a:avLst/>
          </a:prstGeom>
          <a:noFill/>
          <a:ln>
            <a:noFill/>
          </a:ln>
        </p:spPr>
      </p:sp>
      <p:sp>
        <p:nvSpPr>
          <p:cNvPr id="135" name="Google Shape;135;p21"/>
          <p:cNvSpPr>
            <a:spLocks noGrp="1"/>
          </p:cNvSpPr>
          <p:nvPr>
            <p:ph type="pic" idx="17"/>
          </p:nvPr>
        </p:nvSpPr>
        <p:spPr>
          <a:xfrm>
            <a:off x="9408594" y="2985551"/>
            <a:ext cx="1633799" cy="1633799"/>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Times New Roman"/>
              <a:buNone/>
              <a:defRPr sz="4400" b="0"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91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91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9188"/>
                </a:solidFill>
                <a:latin typeface="Arial"/>
                <a:ea typeface="Arial"/>
                <a:cs typeface="Arial"/>
                <a:sym typeface="Arial"/>
              </a:defRPr>
            </a:lvl1pPr>
            <a:lvl2pPr marL="0" marR="0" lvl="1" indent="0" algn="r" rtl="0">
              <a:spcBef>
                <a:spcPts val="0"/>
              </a:spcBef>
              <a:buNone/>
              <a:defRPr sz="1200" b="0" i="0" u="none" strike="noStrike" cap="none">
                <a:solidFill>
                  <a:srgbClr val="889188"/>
                </a:solidFill>
                <a:latin typeface="Arial"/>
                <a:ea typeface="Arial"/>
                <a:cs typeface="Arial"/>
                <a:sym typeface="Arial"/>
              </a:defRPr>
            </a:lvl2pPr>
            <a:lvl3pPr marL="0" marR="0" lvl="2" indent="0" algn="r" rtl="0">
              <a:spcBef>
                <a:spcPts val="0"/>
              </a:spcBef>
              <a:buNone/>
              <a:defRPr sz="1200" b="0" i="0" u="none" strike="noStrike" cap="none">
                <a:solidFill>
                  <a:srgbClr val="889188"/>
                </a:solidFill>
                <a:latin typeface="Arial"/>
                <a:ea typeface="Arial"/>
                <a:cs typeface="Arial"/>
                <a:sym typeface="Arial"/>
              </a:defRPr>
            </a:lvl3pPr>
            <a:lvl4pPr marL="0" marR="0" lvl="3" indent="0" algn="r" rtl="0">
              <a:spcBef>
                <a:spcPts val="0"/>
              </a:spcBef>
              <a:buNone/>
              <a:defRPr sz="1200" b="0" i="0" u="none" strike="noStrike" cap="none">
                <a:solidFill>
                  <a:srgbClr val="889188"/>
                </a:solidFill>
                <a:latin typeface="Arial"/>
                <a:ea typeface="Arial"/>
                <a:cs typeface="Arial"/>
                <a:sym typeface="Arial"/>
              </a:defRPr>
            </a:lvl4pPr>
            <a:lvl5pPr marL="0" marR="0" lvl="4" indent="0" algn="r" rtl="0">
              <a:spcBef>
                <a:spcPts val="0"/>
              </a:spcBef>
              <a:buNone/>
              <a:defRPr sz="1200" b="0" i="0" u="none" strike="noStrike" cap="none">
                <a:solidFill>
                  <a:srgbClr val="889188"/>
                </a:solidFill>
                <a:latin typeface="Arial"/>
                <a:ea typeface="Arial"/>
                <a:cs typeface="Arial"/>
                <a:sym typeface="Arial"/>
              </a:defRPr>
            </a:lvl5pPr>
            <a:lvl6pPr marL="0" marR="0" lvl="5" indent="0" algn="r" rtl="0">
              <a:spcBef>
                <a:spcPts val="0"/>
              </a:spcBef>
              <a:buNone/>
              <a:defRPr sz="1200" b="0" i="0" u="none" strike="noStrike" cap="none">
                <a:solidFill>
                  <a:srgbClr val="889188"/>
                </a:solidFill>
                <a:latin typeface="Arial"/>
                <a:ea typeface="Arial"/>
                <a:cs typeface="Arial"/>
                <a:sym typeface="Arial"/>
              </a:defRPr>
            </a:lvl6pPr>
            <a:lvl7pPr marL="0" marR="0" lvl="6" indent="0" algn="r" rtl="0">
              <a:spcBef>
                <a:spcPts val="0"/>
              </a:spcBef>
              <a:buNone/>
              <a:defRPr sz="1200" b="0" i="0" u="none" strike="noStrike" cap="none">
                <a:solidFill>
                  <a:srgbClr val="889188"/>
                </a:solidFill>
                <a:latin typeface="Arial"/>
                <a:ea typeface="Arial"/>
                <a:cs typeface="Arial"/>
                <a:sym typeface="Arial"/>
              </a:defRPr>
            </a:lvl7pPr>
            <a:lvl8pPr marL="0" marR="0" lvl="7" indent="0" algn="r" rtl="0">
              <a:spcBef>
                <a:spcPts val="0"/>
              </a:spcBef>
              <a:buNone/>
              <a:defRPr sz="1200" b="0" i="0" u="none" strike="noStrike" cap="none">
                <a:solidFill>
                  <a:srgbClr val="889188"/>
                </a:solidFill>
                <a:latin typeface="Arial"/>
                <a:ea typeface="Arial"/>
                <a:cs typeface="Arial"/>
                <a:sym typeface="Arial"/>
              </a:defRPr>
            </a:lvl8pPr>
            <a:lvl9pPr marL="0" marR="0" lvl="8" indent="0" algn="r" rtl="0">
              <a:spcBef>
                <a:spcPts val="0"/>
              </a:spcBef>
              <a:buNone/>
              <a:defRPr sz="1200" b="0" i="0" u="none" strike="noStrike" cap="none">
                <a:solidFill>
                  <a:srgbClr val="8891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 id="2147483659" r:id="rId6"/>
    <p:sldLayoutId id="2147483660" r:id="rId7"/>
    <p:sldLayoutId id="2147483661"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nvsc.lrv.lt/lt/uzkreciamuju-ligu-valdymas/skiepai/skiepijimo-statistika/ataskaita-apie-pasiutliges-profilaktika-forma-nr-49/"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
          <p:cNvSpPr txBox="1">
            <a:spLocks noGrp="1"/>
          </p:cNvSpPr>
          <p:nvPr>
            <p:ph type="body" idx="1"/>
          </p:nvPr>
        </p:nvSpPr>
        <p:spPr>
          <a:xfrm>
            <a:off x="391462" y="3428999"/>
            <a:ext cx="11255106" cy="2206691"/>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Clr>
                <a:schemeClr val="dk1"/>
              </a:buClr>
              <a:buSzPts val="8000"/>
              <a:buNone/>
            </a:pPr>
            <a:r>
              <a:rPr lang="lt-LT" sz="7200" dirty="0"/>
              <a:t>Gyvūnų augintinių ženklinimas ir registravimas </a:t>
            </a:r>
            <a:endParaRPr sz="7200" dirty="0"/>
          </a:p>
        </p:txBody>
      </p:sp>
      <p:sp>
        <p:nvSpPr>
          <p:cNvPr id="141" name="Google Shape;141;p1"/>
          <p:cNvSpPr txBox="1">
            <a:spLocks noGrp="1"/>
          </p:cNvSpPr>
          <p:nvPr>
            <p:ph type="body" idx="2"/>
          </p:nvPr>
        </p:nvSpPr>
        <p:spPr>
          <a:xfrm>
            <a:off x="391464" y="5961712"/>
            <a:ext cx="5598562" cy="5699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None/>
            </a:pPr>
            <a:r>
              <a:rPr lang="lt-LT" dirty="0"/>
              <a:t>Gamtos apsaugos politikos grupės patarėja</a:t>
            </a:r>
          </a:p>
          <a:p>
            <a:pPr marL="0" lvl="0" indent="0" algn="l" rtl="0">
              <a:lnSpc>
                <a:spcPct val="100000"/>
              </a:lnSpc>
              <a:spcBef>
                <a:spcPts val="0"/>
              </a:spcBef>
              <a:spcAft>
                <a:spcPts val="0"/>
              </a:spcAft>
              <a:buClr>
                <a:schemeClr val="dk1"/>
              </a:buClr>
              <a:buSzPts val="1400"/>
              <a:buNone/>
            </a:pPr>
            <a:r>
              <a:rPr lang="lt-LT" dirty="0"/>
              <a:t>Aleksandra Voicechovska</a:t>
            </a:r>
            <a:endParaRPr dirty="0"/>
          </a:p>
        </p:txBody>
      </p:sp>
      <p:sp>
        <p:nvSpPr>
          <p:cNvPr id="142" name="Google Shape;142;p1"/>
          <p:cNvSpPr txBox="1">
            <a:spLocks noGrp="1"/>
          </p:cNvSpPr>
          <p:nvPr>
            <p:ph type="body" idx="3"/>
          </p:nvPr>
        </p:nvSpPr>
        <p:spPr>
          <a:xfrm>
            <a:off x="10776857" y="6161314"/>
            <a:ext cx="1098325" cy="314324"/>
          </a:xfrm>
          <a:prstGeom prst="rect">
            <a:avLst/>
          </a:prstGeom>
          <a:noFill/>
          <a:ln>
            <a:noFill/>
          </a:ln>
        </p:spPr>
        <p:txBody>
          <a:bodyPr spcFirstLastPara="1" wrap="square" lIns="91425" tIns="45700" rIns="91425" bIns="45700" anchor="b" anchorCtr="0">
            <a:noAutofit/>
          </a:bodyPr>
          <a:lstStyle/>
          <a:p>
            <a:pPr marL="0" lvl="0" indent="0" algn="r" rtl="0">
              <a:lnSpc>
                <a:spcPct val="90000"/>
              </a:lnSpc>
              <a:spcBef>
                <a:spcPts val="0"/>
              </a:spcBef>
              <a:spcAft>
                <a:spcPts val="0"/>
              </a:spcAft>
              <a:buClr>
                <a:schemeClr val="dk1"/>
              </a:buClr>
              <a:buSzPts val="1400"/>
              <a:buNone/>
            </a:pPr>
            <a:r>
              <a:rPr lang="en-US" dirty="0"/>
              <a:t>202</a:t>
            </a:r>
            <a:r>
              <a:rPr lang="lt-LT" dirty="0"/>
              <a:t>4-11-29</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o vietos rezervavimo ženklas 1">
            <a:extLst>
              <a:ext uri="{FF2B5EF4-FFF2-40B4-BE49-F238E27FC236}">
                <a16:creationId xmlns:a16="http://schemas.microsoft.com/office/drawing/2014/main" id="{750B56E1-4B87-4978-9ABE-5831195E2129}"/>
              </a:ext>
            </a:extLst>
          </p:cNvPr>
          <p:cNvSpPr>
            <a:spLocks noGrp="1"/>
          </p:cNvSpPr>
          <p:nvPr>
            <p:ph type="body" idx="1"/>
          </p:nvPr>
        </p:nvSpPr>
        <p:spPr>
          <a:xfrm>
            <a:off x="391463" y="275066"/>
            <a:ext cx="11190937" cy="1238048"/>
          </a:xfrm>
        </p:spPr>
        <p:txBody>
          <a:bodyPr/>
          <a:lstStyle/>
          <a:p>
            <a:r>
              <a:rPr lang="lt-LT" sz="3600" b="1" dirty="0"/>
              <a:t>10</a:t>
            </a:r>
            <a:r>
              <a:rPr lang="lt-LT" sz="4000" b="1" dirty="0"/>
              <a:t> </a:t>
            </a:r>
            <a:r>
              <a:rPr lang="lt-LT" sz="3600" dirty="0"/>
              <a:t>Gyvūnų augintinių ženklinimo ir registravimo taisyklės (Aplinkos ministro 2024 -07-02 įsakymas Nr. D1-222) </a:t>
            </a:r>
            <a:r>
              <a:rPr lang="lt-LT" sz="4000" b="1" dirty="0"/>
              <a:t> </a:t>
            </a:r>
            <a:r>
              <a:rPr lang="lt-LT" sz="4000" dirty="0"/>
              <a:t> </a:t>
            </a:r>
          </a:p>
        </p:txBody>
      </p:sp>
      <p:sp>
        <p:nvSpPr>
          <p:cNvPr id="3" name="Teksto vietos rezervavimo ženklas 2">
            <a:extLst>
              <a:ext uri="{FF2B5EF4-FFF2-40B4-BE49-F238E27FC236}">
                <a16:creationId xmlns:a16="http://schemas.microsoft.com/office/drawing/2014/main" id="{259978D4-45AC-D8E9-99D9-263EB5DFDC03}"/>
              </a:ext>
            </a:extLst>
          </p:cNvPr>
          <p:cNvSpPr>
            <a:spLocks noGrp="1"/>
          </p:cNvSpPr>
          <p:nvPr>
            <p:ph type="body" idx="2"/>
          </p:nvPr>
        </p:nvSpPr>
        <p:spPr>
          <a:xfrm>
            <a:off x="108284" y="1780674"/>
            <a:ext cx="11959390" cy="4847635"/>
          </a:xfrm>
        </p:spPr>
        <p:txBody>
          <a:bodyPr/>
          <a:lstStyle/>
          <a:p>
            <a:pPr marL="228600" indent="0"/>
            <a:endParaRPr lang="lt-LT" dirty="0"/>
          </a:p>
        </p:txBody>
      </p:sp>
      <p:sp>
        <p:nvSpPr>
          <p:cNvPr id="4" name="Stačiakampis: suapvalinti kampai 3">
            <a:extLst>
              <a:ext uri="{FF2B5EF4-FFF2-40B4-BE49-F238E27FC236}">
                <a16:creationId xmlns:a16="http://schemas.microsoft.com/office/drawing/2014/main" id="{93C5846C-D9A3-8F62-33CE-075E8A42A3CD}"/>
              </a:ext>
            </a:extLst>
          </p:cNvPr>
          <p:cNvSpPr/>
          <p:nvPr/>
        </p:nvSpPr>
        <p:spPr>
          <a:xfrm>
            <a:off x="300789" y="1921042"/>
            <a:ext cx="4235116" cy="211749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lt-LT" sz="1600" b="1" dirty="0">
                <a:latin typeface="Times New Roman" panose="02020603050405020304" pitchFamily="18" charset="0"/>
                <a:cs typeface="Times New Roman" panose="02020603050405020304" pitchFamily="18" charset="0"/>
              </a:rPr>
              <a:t>Ženklinti ir registruoti </a:t>
            </a:r>
            <a:r>
              <a:rPr lang="lt-LT" sz="1600" dirty="0">
                <a:latin typeface="Times New Roman" panose="02020603050405020304" pitchFamily="18" charset="0"/>
                <a:cs typeface="Times New Roman" panose="02020603050405020304" pitchFamily="18" charset="0"/>
              </a:rPr>
              <a:t>augintinio laikytojas ar savininkas ateina pas veterinarą ar ženklintoją su asmens tapatybę patvirtinančiu dokumentu ir augintiniu. Juridinio asmens atstovas – su darbuotojo pažymėjimu, asmens dokumentu ir augintiniu.*             </a:t>
            </a:r>
          </a:p>
          <a:p>
            <a:pPr algn="just"/>
            <a:r>
              <a:rPr lang="lt-LT" sz="1600" dirty="0">
                <a:latin typeface="Times New Roman" panose="02020603050405020304" pitchFamily="18" charset="0"/>
                <a:cs typeface="Times New Roman" panose="02020603050405020304" pitchFamily="18" charset="0"/>
              </a:rPr>
              <a:t> *  </a:t>
            </a:r>
            <a:r>
              <a:rPr lang="lt-LT" sz="1200" dirty="0">
                <a:latin typeface="Times New Roman" panose="02020603050405020304" pitchFamily="18" charset="0"/>
                <a:cs typeface="Times New Roman" panose="02020603050405020304" pitchFamily="18" charset="0"/>
              </a:rPr>
              <a:t>Neliko popierinio prašymo dėl gyvūno augintinio paženklinimo ir įregistravimo</a:t>
            </a:r>
          </a:p>
        </p:txBody>
      </p:sp>
      <p:sp>
        <p:nvSpPr>
          <p:cNvPr id="5" name="Stačiakampis: suapvalinti kampai 4">
            <a:extLst>
              <a:ext uri="{FF2B5EF4-FFF2-40B4-BE49-F238E27FC236}">
                <a16:creationId xmlns:a16="http://schemas.microsoft.com/office/drawing/2014/main" id="{B8894458-6D77-40DE-8231-633FA4D6B6F0}"/>
              </a:ext>
            </a:extLst>
          </p:cNvPr>
          <p:cNvSpPr/>
          <p:nvPr/>
        </p:nvSpPr>
        <p:spPr>
          <a:xfrm>
            <a:off x="4728410" y="1884367"/>
            <a:ext cx="7162801" cy="301916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lt-LT" sz="1600" b="1" dirty="0">
                <a:latin typeface="Times New Roman" panose="02020603050405020304" pitchFamily="18" charset="0"/>
                <a:cs typeface="Times New Roman" panose="02020603050405020304" pitchFamily="18" charset="0"/>
              </a:rPr>
              <a:t>Įsigijęs paženklintą ir įregistruotą LT</a:t>
            </a:r>
            <a:r>
              <a:rPr lang="lt-LT" sz="1600" dirty="0">
                <a:latin typeface="Times New Roman" panose="02020603050405020304" pitchFamily="18" charset="0"/>
                <a:cs typeface="Times New Roman" panose="02020603050405020304" pitchFamily="18" charset="0"/>
              </a:rPr>
              <a:t> augintinį, laikytojas ar savininkas  </a:t>
            </a:r>
            <a:r>
              <a:rPr lang="lt-LT" sz="1600" b="1" dirty="0">
                <a:latin typeface="Times New Roman" panose="02020603050405020304" pitchFamily="18" charset="0"/>
                <a:cs typeface="Times New Roman" panose="02020603050405020304" pitchFamily="18" charset="0"/>
              </a:rPr>
              <a:t>iki 2025 m. liepos 1 d.</a:t>
            </a:r>
            <a:r>
              <a:rPr lang="lt-LT" sz="1600" dirty="0">
                <a:latin typeface="Times New Roman" panose="02020603050405020304" pitchFamily="18" charset="0"/>
                <a:cs typeface="Times New Roman" panose="02020603050405020304" pitchFamily="18" charset="0"/>
              </a:rPr>
              <a:t> ateina pas veterinarą ar ženklintoją su popieriniu perduodančiojo ir priimančiojo laikytojo ar savininko prašymu dėl gyvūno augintinio duomenų keitimo.</a:t>
            </a:r>
          </a:p>
          <a:p>
            <a:pPr algn="just"/>
            <a:r>
              <a:rPr lang="lt-LT" sz="1600" b="1" dirty="0">
                <a:latin typeface="Times New Roman" panose="02020603050405020304" pitchFamily="18" charset="0"/>
                <a:cs typeface="Times New Roman" panose="02020603050405020304" pitchFamily="18" charset="0"/>
              </a:rPr>
              <a:t>Nuo 2025 m. liepos 1 d. pakeisti gyvūno augintinio duomenis bus paprasčiau:</a:t>
            </a:r>
          </a:p>
          <a:p>
            <a:pPr marL="285750" indent="-285750" algn="just">
              <a:buFont typeface="Arial" panose="020B0604020202020204" pitchFamily="34" charset="0"/>
              <a:buChar char="•"/>
            </a:pPr>
            <a:r>
              <a:rPr lang="lt-LT" sz="1600" dirty="0">
                <a:latin typeface="Times New Roman" panose="02020603050405020304" pitchFamily="18" charset="0"/>
                <a:cs typeface="Times New Roman" panose="02020603050405020304" pitchFamily="18" charset="0"/>
              </a:rPr>
              <a:t>perduodantis laikytojas ar savininkas ne vėliau kaip per 7 kalendorines dienas nuo gyvūno augintinio perdavimo turi pateikti duomenis Taisyklių 26 punkte nustatyta tvarka Gyvūnų augintinių registrui.</a:t>
            </a:r>
          </a:p>
          <a:p>
            <a:pPr marL="285750" indent="-285750" algn="just">
              <a:buFont typeface="Arial" panose="020B0604020202020204" pitchFamily="34" charset="0"/>
              <a:buChar char="•"/>
            </a:pPr>
            <a:r>
              <a:rPr lang="lt-LT" sz="1600" dirty="0">
                <a:latin typeface="Times New Roman" panose="02020603050405020304" pitchFamily="18" charset="0"/>
                <a:cs typeface="Times New Roman" panose="02020603050405020304" pitchFamily="18" charset="0"/>
              </a:rPr>
              <a:t> Naujasis laikytojas ar savininkas turi pateikti duomenis Gyvūnų augintinių registrui Taisyklių 26.1 papunktyje nustatyta tvarka per 14 kalendorinių dienų nuo gyvūno augintinio įsigijimo.“</a:t>
            </a:r>
          </a:p>
        </p:txBody>
      </p:sp>
      <p:sp>
        <p:nvSpPr>
          <p:cNvPr id="6" name="Stačiakampis: suapvalinti kampai 5">
            <a:extLst>
              <a:ext uri="{FF2B5EF4-FFF2-40B4-BE49-F238E27FC236}">
                <a16:creationId xmlns:a16="http://schemas.microsoft.com/office/drawing/2014/main" id="{35DB7F9F-7FE2-495F-1284-3AE73BE526AC}"/>
              </a:ext>
            </a:extLst>
          </p:cNvPr>
          <p:cNvSpPr/>
          <p:nvPr/>
        </p:nvSpPr>
        <p:spPr>
          <a:xfrm>
            <a:off x="1596189" y="5049767"/>
            <a:ext cx="8301790" cy="153316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lt-LT" sz="1800" dirty="0">
                <a:latin typeface="Times New Roman" panose="02020603050405020304" pitchFamily="18" charset="0"/>
                <a:cs typeface="Times New Roman" panose="02020603050405020304" pitchFamily="18" charset="0"/>
              </a:rPr>
              <a:t>„29. Gyvūno augintinio laikytojas ar savininkas, per Elektroninius valdžios vartus prisijungęs prie Gyvūnų augintinių registro, gali patikrinti gyvūno augintinio įregistravimo faktą, duomenis apie gyvūną augintinį, gauti jo įregistravimo išrašą.“</a:t>
            </a:r>
          </a:p>
        </p:txBody>
      </p:sp>
      <p:sp>
        <p:nvSpPr>
          <p:cNvPr id="7" name="Rodyklė: žemyn 6">
            <a:extLst>
              <a:ext uri="{FF2B5EF4-FFF2-40B4-BE49-F238E27FC236}">
                <a16:creationId xmlns:a16="http://schemas.microsoft.com/office/drawing/2014/main" id="{AB2D203D-5990-BC0C-C40B-96E106298BF8}"/>
              </a:ext>
            </a:extLst>
          </p:cNvPr>
          <p:cNvSpPr/>
          <p:nvPr/>
        </p:nvSpPr>
        <p:spPr>
          <a:xfrm>
            <a:off x="2074083" y="4038533"/>
            <a:ext cx="484632" cy="1071002"/>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lt-LT"/>
          </a:p>
        </p:txBody>
      </p:sp>
      <p:sp>
        <p:nvSpPr>
          <p:cNvPr id="8" name="Rodyklė: žemyn 7">
            <a:extLst>
              <a:ext uri="{FF2B5EF4-FFF2-40B4-BE49-F238E27FC236}">
                <a16:creationId xmlns:a16="http://schemas.microsoft.com/office/drawing/2014/main" id="{199F9D06-5244-15B8-071E-E601CB1F8752}"/>
              </a:ext>
            </a:extLst>
          </p:cNvPr>
          <p:cNvSpPr/>
          <p:nvPr/>
        </p:nvSpPr>
        <p:spPr>
          <a:xfrm>
            <a:off x="8909144" y="4745922"/>
            <a:ext cx="484632" cy="516940"/>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lt-LT"/>
          </a:p>
        </p:txBody>
      </p:sp>
    </p:spTree>
    <p:extLst>
      <p:ext uri="{BB962C8B-B14F-4D97-AF65-F5344CB8AC3E}">
        <p14:creationId xmlns:p14="http://schemas.microsoft.com/office/powerpoint/2010/main" val="35754050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o vietos rezervavimo ženklas 1">
            <a:extLst>
              <a:ext uri="{FF2B5EF4-FFF2-40B4-BE49-F238E27FC236}">
                <a16:creationId xmlns:a16="http://schemas.microsoft.com/office/drawing/2014/main" id="{738D0B92-3A9D-980B-7804-5B7FD30A6464}"/>
              </a:ext>
            </a:extLst>
          </p:cNvPr>
          <p:cNvSpPr>
            <a:spLocks noGrp="1"/>
          </p:cNvSpPr>
          <p:nvPr>
            <p:ph type="body" idx="1"/>
          </p:nvPr>
        </p:nvSpPr>
        <p:spPr>
          <a:xfrm>
            <a:off x="391463" y="275066"/>
            <a:ext cx="11303711" cy="1133110"/>
          </a:xfrm>
        </p:spPr>
        <p:txBody>
          <a:bodyPr/>
          <a:lstStyle/>
          <a:p>
            <a:pPr marL="457200" marR="0" lvl="0" indent="-228600" algn="l" defTabSz="914400" rtl="0" eaLnBrk="1" fontAlgn="auto" latinLnBrk="0" hangingPunct="1">
              <a:lnSpc>
                <a:spcPct val="90000"/>
              </a:lnSpc>
              <a:spcBef>
                <a:spcPts val="1000"/>
              </a:spcBef>
              <a:spcAft>
                <a:spcPts val="0"/>
              </a:spcAft>
              <a:buClr>
                <a:srgbClr val="004100"/>
              </a:buClr>
              <a:buSzPts val="8000"/>
              <a:buFont typeface="Arial"/>
              <a:buNone/>
              <a:tabLst/>
              <a:defRPr/>
            </a:pPr>
            <a:r>
              <a:rPr lang="lt-LT" sz="4000" b="1" dirty="0"/>
              <a:t>11 </a:t>
            </a:r>
            <a:r>
              <a:rPr kumimoji="0" lang="lt-LT" sz="3600" b="0" i="0" u="none" strike="noStrike" kern="0" cap="none" spc="0" normalizeH="0" baseline="0" noProof="0" dirty="0">
                <a:ln>
                  <a:noFill/>
                </a:ln>
                <a:solidFill>
                  <a:srgbClr val="004100"/>
                </a:solidFill>
                <a:effectLst/>
                <a:uLnTx/>
                <a:uFillTx/>
                <a:latin typeface="Times New Roman"/>
                <a:cs typeface="Times New Roman"/>
                <a:sym typeface="Times New Roman"/>
              </a:rPr>
              <a:t>Gyvūnų augintinių ženklinimo ir registravimo taisyklės (Aplinkos ministro 2024 -07-02 įsakymas Nr. D1-222) </a:t>
            </a:r>
          </a:p>
          <a:p>
            <a:r>
              <a:rPr lang="lt-LT" sz="4000" dirty="0"/>
              <a:t> </a:t>
            </a:r>
          </a:p>
        </p:txBody>
      </p:sp>
      <p:sp>
        <p:nvSpPr>
          <p:cNvPr id="3" name="Teksto vietos rezervavimo ženklas 2">
            <a:extLst>
              <a:ext uri="{FF2B5EF4-FFF2-40B4-BE49-F238E27FC236}">
                <a16:creationId xmlns:a16="http://schemas.microsoft.com/office/drawing/2014/main" id="{CCC9DC43-0A58-9AB6-1DFD-435014203634}"/>
              </a:ext>
            </a:extLst>
          </p:cNvPr>
          <p:cNvSpPr>
            <a:spLocks noGrp="1"/>
          </p:cNvSpPr>
          <p:nvPr>
            <p:ph type="body" idx="2"/>
          </p:nvPr>
        </p:nvSpPr>
        <p:spPr>
          <a:xfrm>
            <a:off x="216568" y="1708484"/>
            <a:ext cx="11790948" cy="5149515"/>
          </a:xfrm>
        </p:spPr>
        <p:txBody>
          <a:bodyPr/>
          <a:lstStyle/>
          <a:p>
            <a:pPr marL="800100" indent="-571500" algn="just">
              <a:buFont typeface="Wingdings" panose="05000000000000000000" pitchFamily="2" charset="2"/>
              <a:buChar char="Ø"/>
            </a:pPr>
            <a:r>
              <a:rPr lang="lt-LT" sz="2400" dirty="0"/>
              <a:t>Jeigu gyvūno augintinio laikytojas ar savininkas nori, kad GAR būtų nurodyta gyvūno augintinio veislė, jis pateikia veterinarijos gydytojui ar ženklintojui gyvūno augintinio kilmės patvirtinimo dokumentą. </a:t>
            </a:r>
          </a:p>
          <a:p>
            <a:pPr marL="800100" indent="-571500" algn="just">
              <a:buFont typeface="Wingdings" panose="05000000000000000000" pitchFamily="2" charset="2"/>
              <a:buChar char="Ø"/>
            </a:pPr>
            <a:r>
              <a:rPr lang="lt-LT" sz="2400" dirty="0"/>
              <a:t>Jei yra keli gyvūno augintinio savininkai, į Gyvūnų augintinių registrą įrašomi savininko, kuris faktiškai laiko gyvūną augintinį, duomenys.</a:t>
            </a:r>
          </a:p>
          <a:p>
            <a:pPr marL="800100" indent="-571500" algn="just">
              <a:buFont typeface="Wingdings" panose="05000000000000000000" pitchFamily="2" charset="2"/>
              <a:buChar char="Ø"/>
            </a:pPr>
            <a:r>
              <a:rPr lang="lt-LT" sz="2400" dirty="0"/>
              <a:t>Veterinarijos gydytojai ir ženklintojai, prieš įterpdami mikroschemą ir ją įterpę, privalo įsitikinti, kad mikroschema veikia, ir Taisyklių 13 punkte nurodytu skaitytuvu nuskaityti jos numerį. Perduoda gyvūno augintinio laikytojui ar savininkui lipdukų su gyvūnui augintiniui įterptos mikroschemos numeriu ir brūkšniniu kodu komplektą.</a:t>
            </a:r>
          </a:p>
          <a:p>
            <a:pPr marL="800100" indent="-571500" algn="just">
              <a:buFont typeface="Wingdings" panose="05000000000000000000" pitchFamily="2" charset="2"/>
              <a:buChar char="Ø"/>
            </a:pPr>
            <a:r>
              <a:rPr lang="lt-LT" sz="2400" dirty="0"/>
              <a:t>Taisyklių 9 punkte nustatyti atvejai, kaip turi būti veikiama, kai gyvūnas augintinis paženklintas mikroschema, kuri neveikia arba neatitinka reikalavimų (pakartotinis ženklinimas) ar keliomis veikiančiomis mikroschemomis (nustatymas pagal vieną).</a:t>
            </a:r>
          </a:p>
          <a:p>
            <a:pPr marL="800100" indent="-571500" algn="just">
              <a:buFont typeface="Wingdings" panose="05000000000000000000" pitchFamily="2" charset="2"/>
              <a:buChar char="Ø"/>
            </a:pPr>
            <a:r>
              <a:rPr lang="lt-LT" sz="2400" dirty="0"/>
              <a:t>Katėms, šunims ir šeškams mikroschema įterpiama po oda – tarp menčių.</a:t>
            </a:r>
          </a:p>
          <a:p>
            <a:pPr marL="800100" indent="-571500">
              <a:buFont typeface="Wingdings" panose="05000000000000000000" pitchFamily="2" charset="2"/>
              <a:buChar char="Ø"/>
            </a:pPr>
            <a:endParaRPr lang="lt-LT" dirty="0"/>
          </a:p>
        </p:txBody>
      </p:sp>
    </p:spTree>
    <p:extLst>
      <p:ext uri="{BB962C8B-B14F-4D97-AF65-F5344CB8AC3E}">
        <p14:creationId xmlns:p14="http://schemas.microsoft.com/office/powerpoint/2010/main" val="26722879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o vietos rezervavimo ženklas 1">
            <a:extLst>
              <a:ext uri="{FF2B5EF4-FFF2-40B4-BE49-F238E27FC236}">
                <a16:creationId xmlns:a16="http://schemas.microsoft.com/office/drawing/2014/main" id="{F0BF89C9-B10A-A077-5D3C-EBD0366966C7}"/>
              </a:ext>
            </a:extLst>
          </p:cNvPr>
          <p:cNvSpPr>
            <a:spLocks noGrp="1"/>
          </p:cNvSpPr>
          <p:nvPr>
            <p:ph type="body" idx="1"/>
          </p:nvPr>
        </p:nvSpPr>
        <p:spPr>
          <a:xfrm>
            <a:off x="391463" y="275066"/>
            <a:ext cx="11303711" cy="1133110"/>
          </a:xfrm>
        </p:spPr>
        <p:txBody>
          <a:bodyPr/>
          <a:lstStyle/>
          <a:p>
            <a:r>
              <a:rPr lang="lt-LT" sz="3600" b="1" dirty="0"/>
              <a:t>12</a:t>
            </a:r>
            <a:r>
              <a:rPr lang="lt-LT" sz="3600" dirty="0"/>
              <a:t> Gyvūnų augintinių ženklinimo ir registravimo taisyklės (Aplinkos ministro 2024 -07-02 įsakymas Nr. D1-222) </a:t>
            </a:r>
          </a:p>
        </p:txBody>
      </p:sp>
      <p:sp>
        <p:nvSpPr>
          <p:cNvPr id="3" name="Teksto vietos rezervavimo ženklas 2">
            <a:extLst>
              <a:ext uri="{FF2B5EF4-FFF2-40B4-BE49-F238E27FC236}">
                <a16:creationId xmlns:a16="http://schemas.microsoft.com/office/drawing/2014/main" id="{E3187069-430D-B792-2AC5-E2D1C6D8A358}"/>
              </a:ext>
            </a:extLst>
          </p:cNvPr>
          <p:cNvSpPr>
            <a:spLocks noGrp="1"/>
          </p:cNvSpPr>
          <p:nvPr>
            <p:ph type="body" idx="2"/>
          </p:nvPr>
        </p:nvSpPr>
        <p:spPr>
          <a:xfrm>
            <a:off x="391464" y="1741714"/>
            <a:ext cx="11303712" cy="4814661"/>
          </a:xfrm>
        </p:spPr>
        <p:txBody>
          <a:bodyPr/>
          <a:lstStyle/>
          <a:p>
            <a:pPr marL="571500" indent="-342900" algn="just">
              <a:buFont typeface="Arial" panose="020B0604020202020204" pitchFamily="34" charset="0"/>
              <a:buChar char="•"/>
            </a:pPr>
            <a:r>
              <a:rPr lang="lt-LT" sz="2400" dirty="0"/>
              <a:t>„30. Gyvūnų augintinių registre registruoto gyvūno augintinio vakcinacijos nuo pasiutligės metu veterinarijos gydytojas įrašo į Gyvūnų augintinių registrą duomenis apie gyvūno augintinio vakcinaciją ir nurodo vakcinacijos datą, vakcinos gamintoją, pavadinimą ir serijos numerį.“</a:t>
            </a:r>
            <a:endParaRPr lang="lt-LT" sz="2800" dirty="0"/>
          </a:p>
          <a:p>
            <a:pPr marL="571500" indent="-342900" algn="just">
              <a:buFont typeface="Arial" panose="020B0604020202020204" pitchFamily="34" charset="0"/>
              <a:buChar char="•"/>
            </a:pPr>
            <a:r>
              <a:rPr lang="lt-LT" sz="2400" dirty="0"/>
              <a:t>NVSC tinklalapis- įkandimų statistika: </a:t>
            </a:r>
            <a:r>
              <a:rPr lang="lt-LT" sz="2400" dirty="0">
                <a:hlinkClick r:id="rId2"/>
              </a:rPr>
              <a:t>https://nvsc.lrv.lt/lt/uzkreciamuju-ligu-valdymas/skiepai/skiepijimo-statistika/ataskaita-apie-pasiutliges-profilaktika-forma-nr-49/</a:t>
            </a:r>
            <a:endParaRPr lang="lt-LT" sz="2400" dirty="0"/>
          </a:p>
          <a:p>
            <a:pPr marL="571500" indent="-342900" algn="just">
              <a:buFont typeface="Wingdings" panose="05000000000000000000" pitchFamily="2" charset="2"/>
              <a:buChar char="ü"/>
            </a:pPr>
            <a:r>
              <a:rPr lang="lt-LT" sz="2400" dirty="0"/>
              <a:t> 2023 m. medicinos pagalbos kreipėsi 1489  asmenys, nuo kačių ir šunų nukentėjo 1425 asmenys, 0-17 m. amžiaus grupėje 49 nukentėjo nuo kačių ir 284 asmenys – nuo šunų, 18 m. ir vyresnių amžiaus grupėje atitinkamai 366 ir 726. </a:t>
            </a:r>
          </a:p>
          <a:p>
            <a:pPr marL="571500" indent="-342900" algn="just">
              <a:buFont typeface="Wingdings" panose="05000000000000000000" pitchFamily="2" charset="2"/>
              <a:buChar char="ü"/>
            </a:pPr>
            <a:r>
              <a:rPr lang="lt-LT" sz="2400" dirty="0"/>
              <a:t>2022 m.  Med. Pagalbos kreipėsi 3845 asmenys, nuo kačių ir šunų nukentėjo 3734 asmenys,  0-17 m. – 147 ir 711 asmenų, 18 m. ir vyresni – 870 ir 2006 asmenys.</a:t>
            </a:r>
          </a:p>
          <a:p>
            <a:pPr algn="just"/>
            <a:endParaRPr lang="lt-LT" sz="2800" dirty="0"/>
          </a:p>
          <a:p>
            <a:pPr algn="just"/>
            <a:endParaRPr lang="lt-LT" sz="2800" dirty="0"/>
          </a:p>
          <a:p>
            <a:pPr algn="just"/>
            <a:endParaRPr lang="lt-LT" sz="2800" dirty="0"/>
          </a:p>
        </p:txBody>
      </p:sp>
    </p:spTree>
    <p:extLst>
      <p:ext uri="{BB962C8B-B14F-4D97-AF65-F5344CB8AC3E}">
        <p14:creationId xmlns:p14="http://schemas.microsoft.com/office/powerpoint/2010/main" val="516213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o vietos rezervavimo ženklas 1">
            <a:extLst>
              <a:ext uri="{FF2B5EF4-FFF2-40B4-BE49-F238E27FC236}">
                <a16:creationId xmlns:a16="http://schemas.microsoft.com/office/drawing/2014/main" id="{94489996-5DE1-A27E-E78C-44042D873A61}"/>
              </a:ext>
            </a:extLst>
          </p:cNvPr>
          <p:cNvSpPr>
            <a:spLocks noGrp="1"/>
          </p:cNvSpPr>
          <p:nvPr>
            <p:ph type="body" idx="1"/>
          </p:nvPr>
        </p:nvSpPr>
        <p:spPr/>
        <p:txBody>
          <a:bodyPr/>
          <a:lstStyle/>
          <a:p>
            <a:r>
              <a:rPr lang="lt-LT" sz="3600" b="1" dirty="0"/>
              <a:t>13</a:t>
            </a:r>
            <a:r>
              <a:rPr lang="lt-LT" sz="3600" dirty="0"/>
              <a:t> GAR statistika</a:t>
            </a:r>
          </a:p>
        </p:txBody>
      </p:sp>
      <p:sp>
        <p:nvSpPr>
          <p:cNvPr id="3" name="Teksto vietos rezervavimo ženklas 2">
            <a:extLst>
              <a:ext uri="{FF2B5EF4-FFF2-40B4-BE49-F238E27FC236}">
                <a16:creationId xmlns:a16="http://schemas.microsoft.com/office/drawing/2014/main" id="{1D2801B5-EE00-CE81-F174-202C44216A07}"/>
              </a:ext>
            </a:extLst>
          </p:cNvPr>
          <p:cNvSpPr>
            <a:spLocks noGrp="1"/>
          </p:cNvSpPr>
          <p:nvPr>
            <p:ph type="body" idx="2"/>
          </p:nvPr>
        </p:nvSpPr>
        <p:spPr>
          <a:xfrm>
            <a:off x="391464" y="1785258"/>
            <a:ext cx="11303712" cy="4771118"/>
          </a:xfrm>
        </p:spPr>
        <p:txBody>
          <a:bodyPr/>
          <a:lstStyle/>
          <a:p>
            <a:pPr algn="ctr"/>
            <a:r>
              <a:rPr lang="lt-LT" dirty="0" err="1"/>
              <a:t>zudc.lt</a:t>
            </a:r>
            <a:r>
              <a:rPr lang="lt-LT" dirty="0"/>
              <a:t> </a:t>
            </a:r>
          </a:p>
          <a:p>
            <a:pPr algn="ctr"/>
            <a:r>
              <a:rPr lang="lt-LT" dirty="0"/>
              <a:t>     </a:t>
            </a:r>
          </a:p>
          <a:p>
            <a:pPr algn="ctr"/>
            <a:r>
              <a:rPr lang="lt-LT" dirty="0"/>
              <a:t>Leidiniai ir statistika</a:t>
            </a:r>
          </a:p>
          <a:p>
            <a:pPr algn="ctr"/>
            <a:r>
              <a:rPr lang="lt-LT" dirty="0"/>
              <a:t>    </a:t>
            </a:r>
          </a:p>
          <a:p>
            <a:pPr algn="ctr"/>
            <a:r>
              <a:rPr lang="lt-LT" dirty="0"/>
              <a:t> Gyvūnų augintinių registro sistemos statistika</a:t>
            </a:r>
          </a:p>
          <a:p>
            <a:pPr algn="ctr"/>
            <a:r>
              <a:rPr lang="lt-LT" dirty="0"/>
              <a:t>                                    </a:t>
            </a:r>
          </a:p>
          <a:p>
            <a:pPr algn="ctr"/>
            <a:r>
              <a:rPr lang="lt-LT" dirty="0"/>
              <a:t>Mėnesio ataskaitos  Metinės ataskaitos  Statistinė analizė</a:t>
            </a:r>
          </a:p>
          <a:p>
            <a:endParaRPr lang="lt-LT" dirty="0"/>
          </a:p>
          <a:p>
            <a:endParaRPr lang="lt-LT" dirty="0"/>
          </a:p>
        </p:txBody>
      </p:sp>
      <p:sp>
        <p:nvSpPr>
          <p:cNvPr id="10" name="Rodyklė: žemyn 9">
            <a:extLst>
              <a:ext uri="{FF2B5EF4-FFF2-40B4-BE49-F238E27FC236}">
                <a16:creationId xmlns:a16="http://schemas.microsoft.com/office/drawing/2014/main" id="{52D1B29E-3F0E-A941-BC4B-DD01E790CE11}"/>
              </a:ext>
            </a:extLst>
          </p:cNvPr>
          <p:cNvSpPr/>
          <p:nvPr/>
        </p:nvSpPr>
        <p:spPr>
          <a:xfrm>
            <a:off x="5853684" y="2590800"/>
            <a:ext cx="383830" cy="566057"/>
          </a:xfrm>
          <a:prstGeom prst="downArrow">
            <a:avLst>
              <a:gd name="adj1" fmla="val 44327"/>
              <a:gd name="adj2"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1" name="Rodyklė: žemyn 10">
            <a:extLst>
              <a:ext uri="{FF2B5EF4-FFF2-40B4-BE49-F238E27FC236}">
                <a16:creationId xmlns:a16="http://schemas.microsoft.com/office/drawing/2014/main" id="{219721CC-A247-E80E-F9EC-7D6E92CC428B}"/>
              </a:ext>
            </a:extLst>
          </p:cNvPr>
          <p:cNvSpPr/>
          <p:nvPr/>
        </p:nvSpPr>
        <p:spPr>
          <a:xfrm>
            <a:off x="5853684" y="3980992"/>
            <a:ext cx="383830" cy="566057"/>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Rodyklė: žemyn 11">
            <a:extLst>
              <a:ext uri="{FF2B5EF4-FFF2-40B4-BE49-F238E27FC236}">
                <a16:creationId xmlns:a16="http://schemas.microsoft.com/office/drawing/2014/main" id="{DA435BCD-8785-A464-7B3D-ACA4C0125F45}"/>
              </a:ext>
            </a:extLst>
          </p:cNvPr>
          <p:cNvSpPr/>
          <p:nvPr/>
        </p:nvSpPr>
        <p:spPr>
          <a:xfrm>
            <a:off x="5853684" y="5127170"/>
            <a:ext cx="383830" cy="566057"/>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3" name="Rodyklė: žemyn 12">
            <a:extLst>
              <a:ext uri="{FF2B5EF4-FFF2-40B4-BE49-F238E27FC236}">
                <a16:creationId xmlns:a16="http://schemas.microsoft.com/office/drawing/2014/main" id="{831B76D5-F109-7F75-6B6B-CCA8A7E56864}"/>
              </a:ext>
            </a:extLst>
          </p:cNvPr>
          <p:cNvSpPr/>
          <p:nvPr/>
        </p:nvSpPr>
        <p:spPr>
          <a:xfrm>
            <a:off x="9645171" y="5127170"/>
            <a:ext cx="383830" cy="566057"/>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4" name="Rodyklė: žemyn 13">
            <a:extLst>
              <a:ext uri="{FF2B5EF4-FFF2-40B4-BE49-F238E27FC236}">
                <a16:creationId xmlns:a16="http://schemas.microsoft.com/office/drawing/2014/main" id="{F2C7B48F-151D-EC40-8F88-849482D5F862}"/>
              </a:ext>
            </a:extLst>
          </p:cNvPr>
          <p:cNvSpPr/>
          <p:nvPr/>
        </p:nvSpPr>
        <p:spPr>
          <a:xfrm>
            <a:off x="2546829" y="5128887"/>
            <a:ext cx="383830" cy="566057"/>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971159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o vietos rezervavimo ženklas 1">
            <a:extLst>
              <a:ext uri="{FF2B5EF4-FFF2-40B4-BE49-F238E27FC236}">
                <a16:creationId xmlns:a16="http://schemas.microsoft.com/office/drawing/2014/main" id="{C2E7D143-B589-60C6-0F47-A89D119E397D}"/>
              </a:ext>
            </a:extLst>
          </p:cNvPr>
          <p:cNvSpPr>
            <a:spLocks noGrp="1"/>
          </p:cNvSpPr>
          <p:nvPr>
            <p:ph type="body" idx="1"/>
          </p:nvPr>
        </p:nvSpPr>
        <p:spPr>
          <a:xfrm>
            <a:off x="391464" y="0"/>
            <a:ext cx="11103850" cy="1408176"/>
          </a:xfrm>
        </p:spPr>
        <p:txBody>
          <a:bodyPr/>
          <a:lstStyle/>
          <a:p>
            <a:r>
              <a:rPr lang="lt-LT" sz="3600" b="1" dirty="0"/>
              <a:t>14</a:t>
            </a:r>
            <a:r>
              <a:rPr lang="lt-LT" sz="3600" dirty="0"/>
              <a:t> Paženklinta ir registruota kačių, šunų, šeškų</a:t>
            </a:r>
          </a:p>
          <a:p>
            <a:r>
              <a:rPr lang="lt-LT" sz="3600" dirty="0"/>
              <a:t>     (parengta pagal GAR duomenis)</a:t>
            </a:r>
          </a:p>
        </p:txBody>
      </p:sp>
      <p:graphicFrame>
        <p:nvGraphicFramePr>
          <p:cNvPr id="6" name="Diagrama 5">
            <a:extLst>
              <a:ext uri="{FF2B5EF4-FFF2-40B4-BE49-F238E27FC236}">
                <a16:creationId xmlns:a16="http://schemas.microsoft.com/office/drawing/2014/main" id="{9146FA29-6732-88DF-CFF4-B4732CF70763}"/>
              </a:ext>
            </a:extLst>
          </p:cNvPr>
          <p:cNvGraphicFramePr/>
          <p:nvPr>
            <p:extLst>
              <p:ext uri="{D42A27DB-BD31-4B8C-83A1-F6EECF244321}">
                <p14:modId xmlns:p14="http://schemas.microsoft.com/office/powerpoint/2010/main" val="2958691504"/>
              </p:ext>
            </p:extLst>
          </p:nvPr>
        </p:nvGraphicFramePr>
        <p:xfrm>
          <a:off x="0" y="1654629"/>
          <a:ext cx="12192000" cy="534488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827265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o vietos rezervavimo ženklas 1">
            <a:extLst>
              <a:ext uri="{FF2B5EF4-FFF2-40B4-BE49-F238E27FC236}">
                <a16:creationId xmlns:a16="http://schemas.microsoft.com/office/drawing/2014/main" id="{A04C75C4-ECEC-36A8-2415-81305E072D50}"/>
              </a:ext>
            </a:extLst>
          </p:cNvPr>
          <p:cNvSpPr>
            <a:spLocks noGrp="1"/>
          </p:cNvSpPr>
          <p:nvPr>
            <p:ph type="body" idx="1"/>
          </p:nvPr>
        </p:nvSpPr>
        <p:spPr>
          <a:xfrm>
            <a:off x="391463" y="275066"/>
            <a:ext cx="11158279" cy="1133110"/>
          </a:xfrm>
        </p:spPr>
        <p:txBody>
          <a:bodyPr/>
          <a:lstStyle/>
          <a:p>
            <a:r>
              <a:rPr lang="lt-LT" sz="3600" b="1" dirty="0"/>
              <a:t>15</a:t>
            </a:r>
            <a:r>
              <a:rPr lang="lt-LT" sz="3600" dirty="0"/>
              <a:t> Paženklinta ir įregistruota kačių, šunų, šeškų (ŽŪDC duomenys)</a:t>
            </a:r>
          </a:p>
          <a:p>
            <a:endParaRPr lang="lt-LT" sz="3600" dirty="0"/>
          </a:p>
        </p:txBody>
      </p:sp>
      <p:graphicFrame>
        <p:nvGraphicFramePr>
          <p:cNvPr id="7" name="Diagrama 6">
            <a:extLst>
              <a:ext uri="{FF2B5EF4-FFF2-40B4-BE49-F238E27FC236}">
                <a16:creationId xmlns:a16="http://schemas.microsoft.com/office/drawing/2014/main" id="{667AF7E4-B08B-6125-05F3-9E556B06B94D}"/>
              </a:ext>
            </a:extLst>
          </p:cNvPr>
          <p:cNvGraphicFramePr/>
          <p:nvPr>
            <p:extLst>
              <p:ext uri="{D42A27DB-BD31-4B8C-83A1-F6EECF244321}">
                <p14:modId xmlns:p14="http://schemas.microsoft.com/office/powerpoint/2010/main" val="4285810480"/>
              </p:ext>
            </p:extLst>
          </p:nvPr>
        </p:nvGraphicFramePr>
        <p:xfrm>
          <a:off x="0" y="1741714"/>
          <a:ext cx="12192000" cy="511628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570408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o vietos rezervavimo ženklas 1">
            <a:extLst>
              <a:ext uri="{FF2B5EF4-FFF2-40B4-BE49-F238E27FC236}">
                <a16:creationId xmlns:a16="http://schemas.microsoft.com/office/drawing/2014/main" id="{9D7BEA9A-AAA5-44E9-8E03-7A986F638D56}"/>
              </a:ext>
            </a:extLst>
          </p:cNvPr>
          <p:cNvSpPr>
            <a:spLocks noGrp="1"/>
          </p:cNvSpPr>
          <p:nvPr>
            <p:ph type="body" idx="1"/>
          </p:nvPr>
        </p:nvSpPr>
        <p:spPr>
          <a:xfrm>
            <a:off x="391464" y="275066"/>
            <a:ext cx="11103850" cy="1133110"/>
          </a:xfrm>
        </p:spPr>
        <p:txBody>
          <a:bodyPr/>
          <a:lstStyle/>
          <a:p>
            <a:pPr marL="457200" marR="0" lvl="0" indent="-228600" algn="l" defTabSz="914400" rtl="0" eaLnBrk="1" fontAlgn="auto" latinLnBrk="0" hangingPunct="1">
              <a:lnSpc>
                <a:spcPct val="90000"/>
              </a:lnSpc>
              <a:spcBef>
                <a:spcPts val="1000"/>
              </a:spcBef>
              <a:spcAft>
                <a:spcPts val="0"/>
              </a:spcAft>
              <a:buClr>
                <a:srgbClr val="004100"/>
              </a:buClr>
              <a:buSzPts val="8000"/>
              <a:buFont typeface="Arial"/>
              <a:buNone/>
              <a:tabLst/>
              <a:defRPr/>
            </a:pPr>
            <a:r>
              <a:rPr kumimoji="0" lang="lt-LT" sz="3600" b="1" i="0" u="none" strike="noStrike" kern="0" cap="none" spc="0" normalizeH="0" baseline="0" noProof="0" dirty="0">
                <a:ln>
                  <a:noFill/>
                </a:ln>
                <a:solidFill>
                  <a:srgbClr val="004100"/>
                </a:solidFill>
                <a:effectLst/>
                <a:uLnTx/>
                <a:uFillTx/>
                <a:latin typeface="Times New Roman"/>
                <a:cs typeface="Times New Roman"/>
                <a:sym typeface="Times New Roman"/>
              </a:rPr>
              <a:t>19</a:t>
            </a:r>
            <a:r>
              <a:rPr lang="lt-LT" sz="3600" b="1" dirty="0">
                <a:solidFill>
                  <a:srgbClr val="004100"/>
                </a:solidFill>
              </a:rPr>
              <a:t> Pabaiga</a:t>
            </a:r>
            <a:endParaRPr lang="lt-LT" sz="4000" dirty="0"/>
          </a:p>
        </p:txBody>
      </p:sp>
      <p:sp>
        <p:nvSpPr>
          <p:cNvPr id="3" name="Teksto vietos rezervavimo ženklas 2">
            <a:extLst>
              <a:ext uri="{FF2B5EF4-FFF2-40B4-BE49-F238E27FC236}">
                <a16:creationId xmlns:a16="http://schemas.microsoft.com/office/drawing/2014/main" id="{388DC919-2673-29D4-A0AB-F2E1C8688177}"/>
              </a:ext>
            </a:extLst>
          </p:cNvPr>
          <p:cNvSpPr>
            <a:spLocks noGrp="1"/>
          </p:cNvSpPr>
          <p:nvPr>
            <p:ph type="body" idx="2"/>
          </p:nvPr>
        </p:nvSpPr>
        <p:spPr>
          <a:xfrm>
            <a:off x="391464" y="1861458"/>
            <a:ext cx="3690679" cy="3690256"/>
          </a:xfrm>
        </p:spPr>
        <p:txBody>
          <a:bodyPr/>
          <a:lstStyle/>
          <a:p>
            <a:r>
              <a:rPr lang="lt-LT" sz="3200" dirty="0"/>
              <a:t>„Laisvė turėti gyvūną pasibaigia ten, kur prasideda pareiga užtikrinti žmonių saugumą.“</a:t>
            </a:r>
          </a:p>
          <a:p>
            <a:endParaRPr lang="lt-LT" dirty="0"/>
          </a:p>
          <a:p>
            <a:r>
              <a:rPr lang="lt-LT" dirty="0"/>
              <a:t>   Ačiū</a:t>
            </a:r>
            <a:endParaRPr lang="lt-LT" sz="4800" dirty="0"/>
          </a:p>
        </p:txBody>
      </p:sp>
      <p:pic>
        <p:nvPicPr>
          <p:cNvPr id="4" name="Paveikslėlis 3">
            <a:extLst>
              <a:ext uri="{FF2B5EF4-FFF2-40B4-BE49-F238E27FC236}">
                <a16:creationId xmlns:a16="http://schemas.microsoft.com/office/drawing/2014/main" id="{37580972-1180-E264-E34B-C6F145166DEE}"/>
              </a:ext>
            </a:extLst>
          </p:cNvPr>
          <p:cNvPicPr>
            <a:picLocks noChangeAspect="1"/>
          </p:cNvPicPr>
          <p:nvPr/>
        </p:nvPicPr>
        <p:blipFill>
          <a:blip r:embed="rId2"/>
          <a:stretch>
            <a:fillRect/>
          </a:stretch>
        </p:blipFill>
        <p:spPr>
          <a:xfrm>
            <a:off x="3681664" y="1"/>
            <a:ext cx="8118872" cy="6858000"/>
          </a:xfrm>
          <a:prstGeom prst="rect">
            <a:avLst/>
          </a:prstGeom>
        </p:spPr>
      </p:pic>
      <p:pic>
        <p:nvPicPr>
          <p:cNvPr id="5" name="Paveikslėlis 4">
            <a:extLst>
              <a:ext uri="{FF2B5EF4-FFF2-40B4-BE49-F238E27FC236}">
                <a16:creationId xmlns:a16="http://schemas.microsoft.com/office/drawing/2014/main" id="{4579D128-168E-C0BA-BCCD-CC6441ADC414}"/>
              </a:ext>
            </a:extLst>
          </p:cNvPr>
          <p:cNvPicPr>
            <a:picLocks noChangeAspect="1"/>
          </p:cNvPicPr>
          <p:nvPr/>
        </p:nvPicPr>
        <p:blipFill>
          <a:blip r:embed="rId3"/>
          <a:stretch>
            <a:fillRect/>
          </a:stretch>
        </p:blipFill>
        <p:spPr>
          <a:xfrm>
            <a:off x="7362537" y="0"/>
            <a:ext cx="4829463" cy="6858000"/>
          </a:xfrm>
          <a:prstGeom prst="rect">
            <a:avLst/>
          </a:prstGeom>
        </p:spPr>
      </p:pic>
    </p:spTree>
    <p:extLst>
      <p:ext uri="{BB962C8B-B14F-4D97-AF65-F5344CB8AC3E}">
        <p14:creationId xmlns:p14="http://schemas.microsoft.com/office/powerpoint/2010/main" val="4039572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o vietos rezervavimo ženklas 1">
            <a:extLst>
              <a:ext uri="{FF2B5EF4-FFF2-40B4-BE49-F238E27FC236}">
                <a16:creationId xmlns:a16="http://schemas.microsoft.com/office/drawing/2014/main" id="{7C7FB6F5-80AD-38F5-5F3D-67BDB18C6E68}"/>
              </a:ext>
            </a:extLst>
          </p:cNvPr>
          <p:cNvSpPr>
            <a:spLocks noGrp="1"/>
          </p:cNvSpPr>
          <p:nvPr>
            <p:ph type="body" idx="1"/>
          </p:nvPr>
        </p:nvSpPr>
        <p:spPr>
          <a:xfrm>
            <a:off x="391463" y="275066"/>
            <a:ext cx="11223593" cy="1390448"/>
          </a:xfrm>
        </p:spPr>
        <p:txBody>
          <a:bodyPr/>
          <a:lstStyle/>
          <a:p>
            <a:pPr>
              <a:lnSpc>
                <a:spcPct val="100000"/>
              </a:lnSpc>
            </a:pPr>
            <a:r>
              <a:rPr lang="lt-LT" sz="4000" b="1" dirty="0"/>
              <a:t>02 </a:t>
            </a:r>
            <a:r>
              <a:rPr lang="lt-LT" sz="4000" dirty="0"/>
              <a:t>Gyvūnų augintinių  ženklinimo ir registravimo        reikšmė jų gerovei ir apsaugai</a:t>
            </a:r>
            <a:endParaRPr lang="lt-LT" sz="4800" dirty="0"/>
          </a:p>
        </p:txBody>
      </p:sp>
      <p:sp>
        <p:nvSpPr>
          <p:cNvPr id="3" name="Teksto vietos rezervavimo ženklas 2">
            <a:extLst>
              <a:ext uri="{FF2B5EF4-FFF2-40B4-BE49-F238E27FC236}">
                <a16:creationId xmlns:a16="http://schemas.microsoft.com/office/drawing/2014/main" id="{5FD851DB-2BAE-8618-1147-2C2422A03FE1}"/>
              </a:ext>
            </a:extLst>
          </p:cNvPr>
          <p:cNvSpPr>
            <a:spLocks noGrp="1"/>
          </p:cNvSpPr>
          <p:nvPr>
            <p:ph type="body" idx="2"/>
          </p:nvPr>
        </p:nvSpPr>
        <p:spPr>
          <a:xfrm>
            <a:off x="84222" y="1665514"/>
            <a:ext cx="6629399" cy="5192486"/>
          </a:xfrm>
        </p:spPr>
        <p:txBody>
          <a:bodyPr/>
          <a:lstStyle/>
          <a:p>
            <a:pPr algn="just"/>
            <a:r>
              <a:rPr lang="lt-LT" sz="2400" dirty="0"/>
              <a:t>Privalomas ženklinimas ir registravimas būtini, </a:t>
            </a:r>
          </a:p>
          <a:p>
            <a:pPr algn="just"/>
            <a:r>
              <a:rPr lang="lt-LT" sz="2400" dirty="0"/>
              <a:t>kai kalbama apie:</a:t>
            </a:r>
          </a:p>
          <a:p>
            <a:pPr algn="just"/>
            <a:endParaRPr lang="lt-LT" sz="1000" dirty="0"/>
          </a:p>
          <a:p>
            <a:pPr marL="800100" indent="-571500">
              <a:buFont typeface="Wingdings" panose="05000000000000000000" pitchFamily="2" charset="2"/>
              <a:buChar char="Ø"/>
            </a:pPr>
            <a:r>
              <a:rPr lang="lt-LT" sz="2400" dirty="0"/>
              <a:t>Atsekamumą</a:t>
            </a:r>
          </a:p>
          <a:p>
            <a:pPr marL="800100" indent="-571500">
              <a:buFont typeface="Wingdings" panose="05000000000000000000" pitchFamily="2" charset="2"/>
              <a:buChar char="Ø"/>
            </a:pPr>
            <a:r>
              <a:rPr lang="lt-LT" sz="2400" dirty="0"/>
              <a:t>Atsakingą laikymą</a:t>
            </a:r>
          </a:p>
          <a:p>
            <a:pPr marL="800100" indent="-571500">
              <a:buFont typeface="Wingdings" panose="05000000000000000000" pitchFamily="2" charset="2"/>
              <a:buChar char="Ø"/>
            </a:pPr>
            <a:r>
              <a:rPr lang="lt-LT" sz="2400" dirty="0"/>
              <a:t>Kovą su nelegalia ar nusikalstama veikla</a:t>
            </a:r>
          </a:p>
          <a:p>
            <a:pPr marL="800100" indent="-571500">
              <a:buFont typeface="Wingdings" panose="05000000000000000000" pitchFamily="2" charset="2"/>
              <a:buChar char="Ø"/>
            </a:pPr>
            <a:r>
              <a:rPr lang="lt-LT" sz="2400" dirty="0"/>
              <a:t>Benamių kačių ir šunų populiacijas valdymą</a:t>
            </a:r>
          </a:p>
          <a:p>
            <a:pPr marL="800100" indent="-571500">
              <a:buFont typeface="Wingdings" panose="05000000000000000000" pitchFamily="2" charset="2"/>
              <a:buChar char="Ø"/>
            </a:pPr>
            <a:r>
              <a:rPr lang="lt-LT" sz="2400" dirty="0"/>
              <a:t>Pavojaus visuomenės sveikatai išvengimą</a:t>
            </a:r>
          </a:p>
          <a:p>
            <a:pPr marL="800100" indent="-571500">
              <a:buFont typeface="Wingdings" panose="05000000000000000000" pitchFamily="2" charset="2"/>
              <a:buChar char="Ø"/>
            </a:pPr>
            <a:r>
              <a:rPr lang="lt-LT" sz="2400" dirty="0"/>
              <a:t>Kovą su </a:t>
            </a:r>
            <a:r>
              <a:rPr lang="lt-LT" sz="2400" dirty="0" err="1"/>
              <a:t>zoonozių</a:t>
            </a:r>
            <a:r>
              <a:rPr lang="lt-LT" sz="2400" dirty="0"/>
              <a:t> protrūkiais,</a:t>
            </a:r>
          </a:p>
          <a:p>
            <a:pPr marL="228600" indent="0"/>
            <a:r>
              <a:rPr lang="lt-LT" sz="2400" dirty="0"/>
              <a:t>       jei jos nustatomos</a:t>
            </a:r>
          </a:p>
          <a:p>
            <a:pPr marL="228600" indent="0"/>
            <a:r>
              <a:rPr lang="lt-LT" sz="1600" dirty="0"/>
              <a:t>Šaltinis: </a:t>
            </a:r>
            <a:r>
              <a:rPr lang="lt-LT" sz="1600" dirty="0" err="1"/>
              <a:t>Eurogroup</a:t>
            </a:r>
            <a:r>
              <a:rPr lang="lt-LT" sz="1600" dirty="0"/>
              <a:t> </a:t>
            </a:r>
            <a:r>
              <a:rPr lang="lt-LT" sz="1600" dirty="0" err="1"/>
              <a:t>for</a:t>
            </a:r>
            <a:r>
              <a:rPr lang="lt-LT" sz="1600" dirty="0"/>
              <a:t> </a:t>
            </a:r>
            <a:r>
              <a:rPr lang="lt-LT" sz="1600" dirty="0" err="1"/>
              <a:t>Animals</a:t>
            </a:r>
            <a:endParaRPr lang="lt-LT" sz="1600" dirty="0"/>
          </a:p>
          <a:p>
            <a:pPr marL="800100" indent="-571500">
              <a:buFont typeface="Wingdings" panose="05000000000000000000" pitchFamily="2" charset="2"/>
              <a:buChar char="Ø"/>
            </a:pPr>
            <a:endParaRPr lang="lt-LT" sz="3200" dirty="0"/>
          </a:p>
          <a:p>
            <a:pPr marL="800100" indent="-571500">
              <a:buFont typeface="Wingdings" panose="05000000000000000000" pitchFamily="2" charset="2"/>
              <a:buChar char="Ø"/>
            </a:pPr>
            <a:endParaRPr lang="lt-LT" dirty="0"/>
          </a:p>
          <a:p>
            <a:endParaRPr lang="lt-LT" dirty="0"/>
          </a:p>
        </p:txBody>
      </p:sp>
      <p:pic>
        <p:nvPicPr>
          <p:cNvPr id="4" name="Paveikslėlis 3">
            <a:extLst>
              <a:ext uri="{FF2B5EF4-FFF2-40B4-BE49-F238E27FC236}">
                <a16:creationId xmlns:a16="http://schemas.microsoft.com/office/drawing/2014/main" id="{7AC60A53-F3F3-1D63-BC83-9814638707D6}"/>
              </a:ext>
            </a:extLst>
          </p:cNvPr>
          <p:cNvPicPr>
            <a:picLocks noChangeAspect="1"/>
          </p:cNvPicPr>
          <p:nvPr/>
        </p:nvPicPr>
        <p:blipFill>
          <a:blip r:embed="rId2"/>
          <a:stretch>
            <a:fillRect/>
          </a:stretch>
        </p:blipFill>
        <p:spPr>
          <a:xfrm>
            <a:off x="7447547" y="2442410"/>
            <a:ext cx="3934327" cy="2887579"/>
          </a:xfrm>
          <a:prstGeom prst="rect">
            <a:avLst/>
          </a:prstGeom>
        </p:spPr>
      </p:pic>
    </p:spTree>
    <p:extLst>
      <p:ext uri="{BB962C8B-B14F-4D97-AF65-F5344CB8AC3E}">
        <p14:creationId xmlns:p14="http://schemas.microsoft.com/office/powerpoint/2010/main" val="1519349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o vietos rezervavimo ženklas 1">
            <a:extLst>
              <a:ext uri="{FF2B5EF4-FFF2-40B4-BE49-F238E27FC236}">
                <a16:creationId xmlns:a16="http://schemas.microsoft.com/office/drawing/2014/main" id="{548B0AF6-3900-47DB-2EFF-2BA5F1DA15BE}"/>
              </a:ext>
            </a:extLst>
          </p:cNvPr>
          <p:cNvSpPr>
            <a:spLocks noGrp="1"/>
          </p:cNvSpPr>
          <p:nvPr>
            <p:ph type="body" idx="1"/>
          </p:nvPr>
        </p:nvSpPr>
        <p:spPr>
          <a:xfrm>
            <a:off x="391463" y="275066"/>
            <a:ext cx="11014473" cy="1133110"/>
          </a:xfrm>
        </p:spPr>
        <p:txBody>
          <a:bodyPr/>
          <a:lstStyle/>
          <a:p>
            <a:pPr algn="just"/>
            <a:r>
              <a:rPr lang="lt-LT" sz="3600" b="1" dirty="0"/>
              <a:t>03</a:t>
            </a:r>
            <a:r>
              <a:rPr lang="lt-LT" sz="3600" dirty="0"/>
              <a:t> Gyvūnų augintinių  ženklinimo ir registravimo reglamentavimas </a:t>
            </a:r>
          </a:p>
        </p:txBody>
      </p:sp>
      <p:sp>
        <p:nvSpPr>
          <p:cNvPr id="4" name="Ovalas 3">
            <a:extLst>
              <a:ext uri="{FF2B5EF4-FFF2-40B4-BE49-F238E27FC236}">
                <a16:creationId xmlns:a16="http://schemas.microsoft.com/office/drawing/2014/main" id="{42A9402B-1B05-BA3F-F10F-467864A0970B}"/>
              </a:ext>
            </a:extLst>
          </p:cNvPr>
          <p:cNvSpPr/>
          <p:nvPr/>
        </p:nvSpPr>
        <p:spPr>
          <a:xfrm>
            <a:off x="391463" y="1982514"/>
            <a:ext cx="3582486" cy="216640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lt-LT" sz="1800" dirty="0">
                <a:latin typeface="Times New Roman" panose="02020603050405020304" pitchFamily="18" charset="0"/>
                <a:cs typeface="Times New Roman" panose="02020603050405020304" pitchFamily="18" charset="0"/>
              </a:rPr>
              <a:t>Lietuvos Respublikos gyvūnų gerovės ir apsaugos įstatymas</a:t>
            </a:r>
          </a:p>
          <a:p>
            <a:pPr algn="ctr"/>
            <a:r>
              <a:rPr lang="lt-LT" sz="1800" dirty="0">
                <a:latin typeface="Times New Roman" panose="02020603050405020304" pitchFamily="18" charset="0"/>
                <a:cs typeface="Times New Roman" panose="02020603050405020304" pitchFamily="18" charset="0"/>
              </a:rPr>
              <a:t>(3 straipsnio 3 dalies 3 punktas, 7 straipsnis)  </a:t>
            </a:r>
          </a:p>
        </p:txBody>
      </p:sp>
      <p:sp>
        <p:nvSpPr>
          <p:cNvPr id="5" name="Ovalas 4">
            <a:extLst>
              <a:ext uri="{FF2B5EF4-FFF2-40B4-BE49-F238E27FC236}">
                <a16:creationId xmlns:a16="http://schemas.microsoft.com/office/drawing/2014/main" id="{063F2DA2-EA9C-494C-7A7D-C7A1D2A6C7BE}"/>
              </a:ext>
            </a:extLst>
          </p:cNvPr>
          <p:cNvSpPr/>
          <p:nvPr/>
        </p:nvSpPr>
        <p:spPr>
          <a:xfrm>
            <a:off x="4046076" y="1952214"/>
            <a:ext cx="3786482" cy="216640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lt-LT" sz="1800" dirty="0">
                <a:latin typeface="Times New Roman" panose="02020603050405020304" pitchFamily="18" charset="0"/>
                <a:cs typeface="Times New Roman" panose="02020603050405020304" pitchFamily="18" charset="0"/>
              </a:rPr>
              <a:t>Lietuvos Respublikos administracinių nusižengimų kodeksas</a:t>
            </a:r>
          </a:p>
          <a:p>
            <a:pPr algn="ctr"/>
            <a:r>
              <a:rPr lang="lt-LT" sz="1800" dirty="0">
                <a:latin typeface="Times New Roman" panose="02020603050405020304" pitchFamily="18" charset="0"/>
                <a:cs typeface="Times New Roman" panose="02020603050405020304" pitchFamily="18" charset="0"/>
              </a:rPr>
              <a:t>(346 straipsnio</a:t>
            </a:r>
          </a:p>
          <a:p>
            <a:pPr algn="ctr"/>
            <a:r>
              <a:rPr lang="lt-LT" sz="1800" dirty="0">
                <a:latin typeface="Times New Roman" panose="02020603050405020304" pitchFamily="18" charset="0"/>
                <a:cs typeface="Times New Roman" panose="02020603050405020304" pitchFamily="18" charset="0"/>
              </a:rPr>
              <a:t>1, 2, 3, 4, 5, 20, 21 dalys)</a:t>
            </a:r>
          </a:p>
          <a:p>
            <a:pPr algn="ctr"/>
            <a:endParaRPr lang="lt-LT" sz="1600" dirty="0">
              <a:latin typeface="Times New Roman" panose="02020603050405020304" pitchFamily="18" charset="0"/>
              <a:cs typeface="Times New Roman" panose="02020603050405020304" pitchFamily="18" charset="0"/>
            </a:endParaRPr>
          </a:p>
        </p:txBody>
      </p:sp>
      <p:sp>
        <p:nvSpPr>
          <p:cNvPr id="7" name="Stačiakampis: suapvalinti kampai 6">
            <a:extLst>
              <a:ext uri="{FF2B5EF4-FFF2-40B4-BE49-F238E27FC236}">
                <a16:creationId xmlns:a16="http://schemas.microsoft.com/office/drawing/2014/main" id="{1FE42225-BE62-9DD9-7057-780F71BB66E3}"/>
              </a:ext>
            </a:extLst>
          </p:cNvPr>
          <p:cNvSpPr/>
          <p:nvPr/>
        </p:nvSpPr>
        <p:spPr>
          <a:xfrm>
            <a:off x="3118184" y="4559044"/>
            <a:ext cx="5955631" cy="181769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lt-LT" sz="1800" dirty="0">
                <a:latin typeface="Times New Roman" panose="02020603050405020304" pitchFamily="18" charset="0"/>
                <a:cs typeface="Times New Roman" panose="02020603050405020304" pitchFamily="18" charset="0"/>
              </a:rPr>
              <a:t>Lietuvos Respublikos aplinkos ministro </a:t>
            </a:r>
          </a:p>
          <a:p>
            <a:pPr algn="ctr"/>
            <a:r>
              <a:rPr lang="lt-LT" sz="1800" dirty="0">
                <a:latin typeface="Times New Roman" panose="02020603050405020304" pitchFamily="18" charset="0"/>
                <a:cs typeface="Times New Roman" panose="02020603050405020304" pitchFamily="18" charset="0"/>
              </a:rPr>
              <a:t>2024-07-02  įsakymas Nr. D1-222</a:t>
            </a:r>
          </a:p>
          <a:p>
            <a:pPr algn="ctr"/>
            <a:r>
              <a:rPr lang="lt-LT" sz="1800" dirty="0">
                <a:latin typeface="Times New Roman" panose="02020603050405020304" pitchFamily="18" charset="0"/>
                <a:cs typeface="Times New Roman" panose="02020603050405020304" pitchFamily="18" charset="0"/>
              </a:rPr>
              <a:t> „Dėl Gyvūnų augintinių ženklinimo ir registravimo taisyklių patvirtinimo“ </a:t>
            </a:r>
          </a:p>
        </p:txBody>
      </p:sp>
      <p:sp>
        <p:nvSpPr>
          <p:cNvPr id="3" name="Ovalas 2">
            <a:extLst>
              <a:ext uri="{FF2B5EF4-FFF2-40B4-BE49-F238E27FC236}">
                <a16:creationId xmlns:a16="http://schemas.microsoft.com/office/drawing/2014/main" id="{A6590DA9-BB2A-C644-8916-AE8DD595D5F2}"/>
              </a:ext>
            </a:extLst>
          </p:cNvPr>
          <p:cNvSpPr/>
          <p:nvPr/>
        </p:nvSpPr>
        <p:spPr>
          <a:xfrm>
            <a:off x="7916779" y="1952214"/>
            <a:ext cx="3970420" cy="2078366"/>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lt-LT" sz="1800" b="0" i="0" u="none" strike="noStrike" kern="0" cap="none" spc="0" normalizeH="0" baseline="0" noProof="0" dirty="0">
                <a:ln>
                  <a:noFill/>
                </a:ln>
                <a:solidFill>
                  <a:srgbClr val="004100"/>
                </a:solidFill>
                <a:effectLst/>
                <a:uLnTx/>
                <a:uFillTx/>
                <a:latin typeface="Times New Roman" panose="02020603050405020304" pitchFamily="18" charset="0"/>
                <a:ea typeface="+mn-ea"/>
                <a:cs typeface="Times New Roman" panose="02020603050405020304" pitchFamily="18" charset="0"/>
                <a:sym typeface="Arial"/>
              </a:rPr>
              <a:t>Lietuvos Respublikos Vyriausybės 2022-12-29 nutarimas Nr. 1326</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lt-LT" sz="1800" b="0" i="0" u="none" strike="noStrike" kern="0" cap="none" spc="0" normalizeH="0" baseline="0" noProof="0" dirty="0">
                <a:ln>
                  <a:noFill/>
                </a:ln>
                <a:solidFill>
                  <a:srgbClr val="004100"/>
                </a:solidFill>
                <a:effectLst/>
                <a:uLnTx/>
                <a:uFillTx/>
                <a:latin typeface="Times New Roman" panose="02020603050405020304" pitchFamily="18" charset="0"/>
                <a:ea typeface="+mn-ea"/>
                <a:cs typeface="Times New Roman" panose="02020603050405020304" pitchFamily="18" charset="0"/>
                <a:sym typeface="Arial"/>
              </a:rPr>
              <a:t> „Dėl Gyvūnų augintinių registro reorganizavimo ir jo nuostatų patvirtinimo“</a:t>
            </a:r>
          </a:p>
        </p:txBody>
      </p:sp>
    </p:spTree>
    <p:extLst>
      <p:ext uri="{BB962C8B-B14F-4D97-AF65-F5344CB8AC3E}">
        <p14:creationId xmlns:p14="http://schemas.microsoft.com/office/powerpoint/2010/main" val="726817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o vietos rezervavimo ženklas 1">
            <a:extLst>
              <a:ext uri="{FF2B5EF4-FFF2-40B4-BE49-F238E27FC236}">
                <a16:creationId xmlns:a16="http://schemas.microsoft.com/office/drawing/2014/main" id="{48F3B747-60B2-354E-7105-3864F06F9387}"/>
              </a:ext>
            </a:extLst>
          </p:cNvPr>
          <p:cNvSpPr>
            <a:spLocks noGrp="1"/>
          </p:cNvSpPr>
          <p:nvPr>
            <p:ph type="body" idx="1"/>
          </p:nvPr>
        </p:nvSpPr>
        <p:spPr>
          <a:xfrm>
            <a:off x="391463" y="108284"/>
            <a:ext cx="11158853" cy="1455820"/>
          </a:xfrm>
        </p:spPr>
        <p:txBody>
          <a:bodyPr/>
          <a:lstStyle/>
          <a:p>
            <a:r>
              <a:rPr lang="lt-LT" sz="4000" b="1" dirty="0"/>
              <a:t>04</a:t>
            </a:r>
            <a:r>
              <a:rPr lang="lt-LT" sz="4000" dirty="0"/>
              <a:t> Gyvūnų gerovės ir apsaugos įstatymo nuostatos</a:t>
            </a:r>
          </a:p>
          <a:p>
            <a:r>
              <a:rPr lang="lt-LT" sz="4000" dirty="0"/>
              <a:t>      (3 straipsnis)  </a:t>
            </a:r>
          </a:p>
          <a:p>
            <a:r>
              <a:rPr lang="lt-LT" sz="4000" dirty="0"/>
              <a:t>      </a:t>
            </a:r>
          </a:p>
          <a:p>
            <a:r>
              <a:rPr lang="lt-LT" sz="4000" dirty="0"/>
              <a:t> </a:t>
            </a:r>
          </a:p>
        </p:txBody>
      </p:sp>
      <p:sp>
        <p:nvSpPr>
          <p:cNvPr id="3" name="Teksto vietos rezervavimo ženklas 2">
            <a:extLst>
              <a:ext uri="{FF2B5EF4-FFF2-40B4-BE49-F238E27FC236}">
                <a16:creationId xmlns:a16="http://schemas.microsoft.com/office/drawing/2014/main" id="{13916A7E-28C8-B68E-D44A-A8A66F2D7B01}"/>
              </a:ext>
            </a:extLst>
          </p:cNvPr>
          <p:cNvSpPr>
            <a:spLocks noGrp="1"/>
          </p:cNvSpPr>
          <p:nvPr>
            <p:ph type="body" idx="2"/>
          </p:nvPr>
        </p:nvSpPr>
        <p:spPr>
          <a:xfrm>
            <a:off x="168443" y="1732547"/>
            <a:ext cx="11875168" cy="5017169"/>
          </a:xfrm>
        </p:spPr>
        <p:txBody>
          <a:bodyPr/>
          <a:lstStyle/>
          <a:p>
            <a:pPr marL="800100" indent="-571500">
              <a:buFont typeface="Wingdings" panose="05000000000000000000" pitchFamily="2" charset="2"/>
              <a:buChar char="Ø"/>
            </a:pPr>
            <a:r>
              <a:rPr lang="lt-LT" sz="2800" dirty="0"/>
              <a:t>Aplinkos ministerija pagal 3 dalies 3 punktą nustato kačių, šunų, šeškų ir kitų gyvūnų augintinių ženklinimo ir registravimo tvarką;</a:t>
            </a:r>
          </a:p>
          <a:p>
            <a:pPr marL="228600" indent="0"/>
            <a:endParaRPr lang="lt-LT" sz="2000" dirty="0"/>
          </a:p>
          <a:p>
            <a:pPr marL="800100" indent="-571500">
              <a:buFont typeface="Wingdings" panose="05000000000000000000" pitchFamily="2" charset="2"/>
              <a:buChar char="Ø"/>
            </a:pPr>
            <a:r>
              <a:rPr lang="lt-LT" sz="2800" dirty="0"/>
              <a:t> Valstybinė maisto ir veterinarijos tarnyba pagal 9 dalies 11 punktą vykdo gyvūnų globėjų, gyvūnų augintinių veisėjų, gyvūnų globos namuose ir gyvūnų augintinių viešbučiuose laikomų kačių, šunų ir šeškų ženklinimo ir registravimo reikalavimų laikymosi priežiūrą;</a:t>
            </a:r>
          </a:p>
          <a:p>
            <a:pPr marL="228600" indent="0"/>
            <a:endParaRPr lang="lt-LT" sz="2000" dirty="0"/>
          </a:p>
          <a:p>
            <a:pPr marL="800100" indent="-571500">
              <a:buFont typeface="Wingdings" panose="05000000000000000000" pitchFamily="2" charset="2"/>
              <a:buChar char="Ø"/>
            </a:pPr>
            <a:r>
              <a:rPr lang="lt-LT" sz="2800" dirty="0"/>
              <a:t>Savivaldybės pagal 10 dalies 7 punktą kontroliuoja, ar šunų, kačių ir šeškų laikytojai ar savininkai nustatyta tvarka yra paženklinę ir registravę laikomus gyvūnus augintinius; </a:t>
            </a:r>
          </a:p>
        </p:txBody>
      </p:sp>
    </p:spTree>
    <p:extLst>
      <p:ext uri="{BB962C8B-B14F-4D97-AF65-F5344CB8AC3E}">
        <p14:creationId xmlns:p14="http://schemas.microsoft.com/office/powerpoint/2010/main" val="2557770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
          <p:cNvSpPr txBox="1">
            <a:spLocks noGrp="1"/>
          </p:cNvSpPr>
          <p:nvPr>
            <p:ph type="body" idx="1"/>
          </p:nvPr>
        </p:nvSpPr>
        <p:spPr>
          <a:xfrm>
            <a:off x="391463" y="275066"/>
            <a:ext cx="11212707" cy="113311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8000"/>
              <a:buNone/>
            </a:pPr>
            <a:r>
              <a:rPr lang="en-US" sz="4000" b="1" dirty="0"/>
              <a:t>0</a:t>
            </a:r>
            <a:r>
              <a:rPr lang="lt-LT" sz="4000" b="1" dirty="0"/>
              <a:t>5 </a:t>
            </a:r>
            <a:r>
              <a:rPr lang="lt-LT" sz="4000" dirty="0"/>
              <a:t>Gyvūnų gerovės ir apsaugos įstatymo nuostatos</a:t>
            </a:r>
          </a:p>
          <a:p>
            <a:pPr marL="0" lvl="0" indent="0" algn="l" rtl="0">
              <a:lnSpc>
                <a:spcPct val="90000"/>
              </a:lnSpc>
              <a:spcBef>
                <a:spcPts val="0"/>
              </a:spcBef>
              <a:spcAft>
                <a:spcPts val="0"/>
              </a:spcAft>
              <a:buClr>
                <a:schemeClr val="dk1"/>
              </a:buClr>
              <a:buSzPts val="8000"/>
              <a:buNone/>
            </a:pPr>
            <a:r>
              <a:rPr lang="lt-LT" sz="4000" dirty="0"/>
              <a:t>       (7 straipsnis)</a:t>
            </a:r>
          </a:p>
          <a:p>
            <a:pPr marL="0" lvl="0" indent="0" algn="l" rtl="0">
              <a:lnSpc>
                <a:spcPct val="90000"/>
              </a:lnSpc>
              <a:spcBef>
                <a:spcPts val="0"/>
              </a:spcBef>
              <a:spcAft>
                <a:spcPts val="0"/>
              </a:spcAft>
              <a:buClr>
                <a:schemeClr val="dk1"/>
              </a:buClr>
              <a:buSzPts val="8000"/>
              <a:buNone/>
            </a:pPr>
            <a:r>
              <a:rPr lang="lt-LT" sz="4000" dirty="0"/>
              <a:t>       </a:t>
            </a:r>
            <a:endParaRPr lang="en-US" sz="4000" dirty="0"/>
          </a:p>
        </p:txBody>
      </p:sp>
      <p:sp>
        <p:nvSpPr>
          <p:cNvPr id="148" name="Google Shape;148;p2"/>
          <p:cNvSpPr txBox="1">
            <a:spLocks noGrp="1"/>
          </p:cNvSpPr>
          <p:nvPr>
            <p:ph type="body" idx="2"/>
          </p:nvPr>
        </p:nvSpPr>
        <p:spPr>
          <a:xfrm>
            <a:off x="206829" y="1763486"/>
            <a:ext cx="11800113" cy="4974771"/>
          </a:xfrm>
          <a:prstGeom prst="rect">
            <a:avLst/>
          </a:prstGeom>
          <a:noFill/>
          <a:ln>
            <a:noFill/>
          </a:ln>
        </p:spPr>
        <p:txBody>
          <a:bodyPr spcFirstLastPara="1" wrap="square" lIns="91425" tIns="45700" rIns="91425" bIns="45700" anchor="t" anchorCtr="0">
            <a:noAutofit/>
          </a:bodyPr>
          <a:lstStyle/>
          <a:p>
            <a:pPr lvl="0" indent="-457200" algn="just" rtl="0">
              <a:lnSpc>
                <a:spcPct val="90000"/>
              </a:lnSpc>
              <a:spcBef>
                <a:spcPts val="0"/>
              </a:spcBef>
              <a:spcAft>
                <a:spcPts val="0"/>
              </a:spcAft>
              <a:buClr>
                <a:schemeClr val="lt1"/>
              </a:buClr>
              <a:buSzPts val="3600"/>
              <a:buFont typeface="Wingdings" panose="05000000000000000000" pitchFamily="2" charset="2"/>
              <a:buChar char="Ø"/>
            </a:pPr>
            <a:r>
              <a:rPr lang="lt-LT" sz="2800" dirty="0"/>
              <a:t> 2. Katės, šunys ir šeškai privalo būti ženklinami mikroschemomis ir registruojami Gyvūnų augintinių registre. Už katės, šuns ar šeško paženklinimą mikroschema ir įregistravimą Gyvūnų augintinių registre atsako jų laikytojas ar savininkas.*</a:t>
            </a:r>
            <a:r>
              <a:rPr lang="lt-LT" sz="1600" dirty="0"/>
              <a:t>        </a:t>
            </a:r>
          </a:p>
          <a:p>
            <a:pPr marL="0" indent="0" algn="just">
              <a:lnSpc>
                <a:spcPct val="100000"/>
              </a:lnSpc>
              <a:spcBef>
                <a:spcPts val="0"/>
              </a:spcBef>
            </a:pPr>
            <a:r>
              <a:rPr lang="lt-LT" sz="1600" dirty="0"/>
              <a:t>        </a:t>
            </a:r>
          </a:p>
          <a:p>
            <a:pPr marL="0" indent="0" algn="just">
              <a:lnSpc>
                <a:spcPct val="100000"/>
              </a:lnSpc>
              <a:spcBef>
                <a:spcPts val="0"/>
              </a:spcBef>
            </a:pPr>
            <a:r>
              <a:rPr lang="lt-LT" sz="1600" dirty="0"/>
              <a:t>* Gyvūnų gerovės ir apsaugos įstatymo Nr. VIII-500 2, 4, 7, 9, 10 ir 12 straipsnių pakeitimo įstatyme Nr. XIV-231 nustatyta, kad: katės,             šunys ir šeškai turi būti paženklinti ir registruoti Gyvūnų augintinių registre per 4 mėnesius nuo jų atvedimo, bet ne vėliau kaip iki jų perdavimo kitam savininkui ar laikytojui.</a:t>
            </a:r>
          </a:p>
          <a:p>
            <a:pPr marL="0" indent="0" algn="just">
              <a:lnSpc>
                <a:spcPct val="100000"/>
              </a:lnSpc>
              <a:spcBef>
                <a:spcPts val="0"/>
              </a:spcBef>
            </a:pPr>
            <a:endParaRPr lang="lt-LT" sz="1200" dirty="0"/>
          </a:p>
          <a:p>
            <a:pPr lvl="0" indent="-457200" algn="just" rtl="0">
              <a:lnSpc>
                <a:spcPct val="90000"/>
              </a:lnSpc>
              <a:spcBef>
                <a:spcPts val="0"/>
              </a:spcBef>
              <a:spcAft>
                <a:spcPts val="0"/>
              </a:spcAft>
              <a:buClr>
                <a:schemeClr val="lt1"/>
              </a:buClr>
              <a:buSzPts val="3600"/>
              <a:buFont typeface="Wingdings" panose="05000000000000000000" pitchFamily="2" charset="2"/>
              <a:buChar char="Ø"/>
            </a:pPr>
            <a:r>
              <a:rPr lang="lt-LT" sz="2800" dirty="0"/>
              <a:t> 3. Kiti gyvūnai augintiniai gali būti ženklinami mikroschemomis ir registruojami Gyvūnų augintinių registre.</a:t>
            </a:r>
          </a:p>
          <a:p>
            <a:pPr marL="0" lvl="0" indent="0" algn="just" rtl="0">
              <a:lnSpc>
                <a:spcPct val="90000"/>
              </a:lnSpc>
              <a:spcBef>
                <a:spcPts val="0"/>
              </a:spcBef>
              <a:spcAft>
                <a:spcPts val="0"/>
              </a:spcAft>
              <a:buClr>
                <a:schemeClr val="lt1"/>
              </a:buClr>
              <a:buSzPts val="3600"/>
              <a:buNone/>
            </a:pPr>
            <a:endParaRPr lang="lt-LT" sz="1200" dirty="0"/>
          </a:p>
          <a:p>
            <a:pPr lvl="0" indent="-457200" algn="just" rtl="0">
              <a:lnSpc>
                <a:spcPct val="90000"/>
              </a:lnSpc>
              <a:spcBef>
                <a:spcPts val="0"/>
              </a:spcBef>
              <a:spcAft>
                <a:spcPts val="0"/>
              </a:spcAft>
              <a:buClr>
                <a:schemeClr val="lt1"/>
              </a:buClr>
              <a:buSzPts val="3600"/>
              <a:buFont typeface="Wingdings" panose="05000000000000000000" pitchFamily="2" charset="2"/>
              <a:buChar char="Ø"/>
            </a:pPr>
            <a:r>
              <a:rPr lang="lt-LT" sz="2800" dirty="0"/>
              <a:t> 5. Gyvūnų augintinių registro duomenys yra teikiami savivaldybių administracijoms neatlygintinai, o kitiems asmenims – įstatymų, kitų teisės aktų nustatyta tvarka.</a:t>
            </a:r>
          </a:p>
          <a:p>
            <a:pPr marL="342900" lvl="0" indent="-342900" algn="just" rtl="0">
              <a:lnSpc>
                <a:spcPct val="90000"/>
              </a:lnSpc>
              <a:spcBef>
                <a:spcPts val="0"/>
              </a:spcBef>
              <a:spcAft>
                <a:spcPts val="0"/>
              </a:spcAft>
              <a:buClr>
                <a:schemeClr val="lt1"/>
              </a:buClr>
              <a:buSzPts val="3600"/>
              <a:buFont typeface="Arial" panose="020B0604020202020204" pitchFamily="34" charset="0"/>
              <a:buChar char="•"/>
            </a:pPr>
            <a:endParaRPr lang="lt-LT" sz="2400" dirty="0"/>
          </a:p>
          <a:p>
            <a:pPr marL="0" lvl="0" indent="0" algn="just" rtl="0">
              <a:lnSpc>
                <a:spcPct val="90000"/>
              </a:lnSpc>
              <a:spcBef>
                <a:spcPts val="0"/>
              </a:spcBef>
              <a:spcAft>
                <a:spcPts val="0"/>
              </a:spcAft>
              <a:buClr>
                <a:schemeClr val="lt1"/>
              </a:buClr>
              <a:buSzPts val="3600"/>
            </a:pPr>
            <a:r>
              <a:rPr lang="lt-LT" sz="2400" dirty="0"/>
              <a:t> </a:t>
            </a:r>
          </a:p>
          <a:p>
            <a:pPr marL="0" lvl="0" indent="0" algn="just" rtl="0">
              <a:lnSpc>
                <a:spcPct val="90000"/>
              </a:lnSpc>
              <a:spcBef>
                <a:spcPts val="0"/>
              </a:spcBef>
              <a:spcAft>
                <a:spcPts val="0"/>
              </a:spcAft>
              <a:buClr>
                <a:schemeClr val="lt1"/>
              </a:buClr>
              <a:buSzPts val="3600"/>
              <a:buNone/>
            </a:pPr>
            <a:endParaRPr lang="en-US" sz="800" dirty="0"/>
          </a:p>
          <a:p>
            <a:pPr marL="0" lvl="0" indent="0" algn="just" rtl="0">
              <a:lnSpc>
                <a:spcPct val="90000"/>
              </a:lnSpc>
              <a:spcBef>
                <a:spcPts val="0"/>
              </a:spcBef>
              <a:spcAft>
                <a:spcPts val="0"/>
              </a:spcAft>
              <a:buClr>
                <a:schemeClr val="lt1"/>
              </a:buClr>
              <a:buSzPts val="3600"/>
              <a:buNone/>
            </a:pPr>
            <a:endParaRPr lang="lt-LT" sz="2400" dirty="0"/>
          </a:p>
          <a:p>
            <a:pPr marL="0" lvl="0" indent="0" algn="just" rtl="0">
              <a:lnSpc>
                <a:spcPct val="90000"/>
              </a:lnSpc>
              <a:spcBef>
                <a:spcPts val="0"/>
              </a:spcBef>
              <a:spcAft>
                <a:spcPts val="0"/>
              </a:spcAft>
              <a:buClr>
                <a:schemeClr val="lt1"/>
              </a:buClr>
              <a:buSzPts val="3600"/>
              <a:buNone/>
            </a:pPr>
            <a:endParaRPr lang="lt-LT" sz="3200" dirty="0"/>
          </a:p>
          <a:p>
            <a:pPr marL="0" lvl="0" indent="0" algn="just" rtl="0">
              <a:lnSpc>
                <a:spcPct val="90000"/>
              </a:lnSpc>
              <a:spcBef>
                <a:spcPts val="0"/>
              </a:spcBef>
              <a:spcAft>
                <a:spcPts val="0"/>
              </a:spcAft>
              <a:buClr>
                <a:schemeClr val="lt1"/>
              </a:buClr>
              <a:buSzPts val="3600"/>
              <a:buNone/>
            </a:pPr>
            <a:endParaRPr lang="lt-LT" sz="1400" dirty="0"/>
          </a:p>
          <a:p>
            <a:pPr marL="0" lvl="0" indent="0" algn="l" rtl="0">
              <a:lnSpc>
                <a:spcPct val="90000"/>
              </a:lnSpc>
              <a:spcBef>
                <a:spcPts val="0"/>
              </a:spcBef>
              <a:spcAft>
                <a:spcPts val="0"/>
              </a:spcAft>
              <a:buClr>
                <a:schemeClr val="lt1"/>
              </a:buClr>
              <a:buSzPts val="3600"/>
              <a:buNone/>
            </a:pPr>
            <a:endParaRPr lang="lt-LT" sz="2000" dirty="0"/>
          </a:p>
          <a:p>
            <a:pPr marL="0" lvl="0" indent="0" algn="l" rtl="0">
              <a:lnSpc>
                <a:spcPct val="90000"/>
              </a:lnSpc>
              <a:spcBef>
                <a:spcPts val="0"/>
              </a:spcBef>
              <a:spcAft>
                <a:spcPts val="0"/>
              </a:spcAft>
              <a:buClr>
                <a:schemeClr val="lt1"/>
              </a:buClr>
              <a:buSzPts val="3600"/>
              <a:buNone/>
            </a:pPr>
            <a:endParaRPr lang="lt-LT" sz="2000" dirty="0"/>
          </a:p>
          <a:p>
            <a:pPr marL="0" lvl="0" indent="0" algn="l" rtl="0">
              <a:lnSpc>
                <a:spcPct val="90000"/>
              </a:lnSpc>
              <a:spcBef>
                <a:spcPts val="0"/>
              </a:spcBef>
              <a:spcAft>
                <a:spcPts val="0"/>
              </a:spcAft>
              <a:buClr>
                <a:schemeClr val="lt1"/>
              </a:buClr>
              <a:buSzPts val="3600"/>
              <a:buNone/>
            </a:pPr>
            <a:r>
              <a:rPr lang="lt-LT" sz="2000" dirty="0"/>
              <a:t> </a:t>
            </a:r>
          </a:p>
          <a:p>
            <a:pPr marL="0" lvl="0" indent="0" algn="l" rtl="0">
              <a:lnSpc>
                <a:spcPct val="90000"/>
              </a:lnSpc>
              <a:spcBef>
                <a:spcPts val="0"/>
              </a:spcBef>
              <a:spcAft>
                <a:spcPts val="0"/>
              </a:spcAft>
              <a:buClr>
                <a:schemeClr val="lt1"/>
              </a:buClr>
              <a:buSzPts val="3600"/>
              <a:buNone/>
            </a:pPr>
            <a:endParaRPr lang="lt-LT" sz="2000" dirty="0"/>
          </a:p>
          <a:p>
            <a:pPr marL="0" lvl="0" indent="0" algn="l" rtl="0">
              <a:lnSpc>
                <a:spcPct val="90000"/>
              </a:lnSpc>
              <a:spcBef>
                <a:spcPts val="0"/>
              </a:spcBef>
              <a:spcAft>
                <a:spcPts val="0"/>
              </a:spcAft>
              <a:buClr>
                <a:schemeClr val="lt1"/>
              </a:buClr>
              <a:buSzPts val="3600"/>
              <a:buNone/>
            </a:pPr>
            <a:endParaRPr lang="lt-LT" sz="2000" dirty="0"/>
          </a:p>
          <a:p>
            <a:pPr marL="0" lvl="0" indent="0" algn="l" rtl="0">
              <a:lnSpc>
                <a:spcPct val="90000"/>
              </a:lnSpc>
              <a:spcBef>
                <a:spcPts val="0"/>
              </a:spcBef>
              <a:spcAft>
                <a:spcPts val="0"/>
              </a:spcAft>
              <a:buClr>
                <a:schemeClr val="lt1"/>
              </a:buClr>
              <a:buSzPts val="3600"/>
              <a:buNone/>
            </a:pPr>
            <a:endParaRPr lang="lt-LT" sz="2000" dirty="0"/>
          </a:p>
          <a:p>
            <a:pPr marL="0" lvl="0" indent="0" algn="l" rtl="0">
              <a:lnSpc>
                <a:spcPct val="90000"/>
              </a:lnSpc>
              <a:spcBef>
                <a:spcPts val="0"/>
              </a:spcBef>
              <a:spcAft>
                <a:spcPts val="0"/>
              </a:spcAft>
              <a:buClr>
                <a:schemeClr val="lt1"/>
              </a:buClr>
              <a:buSzPts val="3600"/>
              <a:buNone/>
            </a:pPr>
            <a:r>
              <a:rPr lang="lt-LT" sz="2000" dirty="0"/>
              <a:t> </a:t>
            </a:r>
          </a:p>
          <a:p>
            <a:pPr marL="0" lvl="0" indent="0" algn="l" rtl="0">
              <a:lnSpc>
                <a:spcPct val="90000"/>
              </a:lnSpc>
              <a:spcBef>
                <a:spcPts val="0"/>
              </a:spcBef>
              <a:spcAft>
                <a:spcPts val="0"/>
              </a:spcAft>
              <a:buClr>
                <a:schemeClr val="lt1"/>
              </a:buClr>
              <a:buSzPts val="3600"/>
              <a:buNone/>
            </a:pPr>
            <a:endParaRPr lang="lt-LT" sz="2000" dirty="0"/>
          </a:p>
          <a:p>
            <a:pPr marL="0" lvl="0" indent="0" algn="l" rtl="0">
              <a:lnSpc>
                <a:spcPct val="90000"/>
              </a:lnSpc>
              <a:spcBef>
                <a:spcPts val="0"/>
              </a:spcBef>
              <a:spcAft>
                <a:spcPts val="0"/>
              </a:spcAft>
              <a:buClr>
                <a:schemeClr val="lt1"/>
              </a:buClr>
              <a:buSzPts val="3600"/>
              <a:buNone/>
            </a:pPr>
            <a:endParaRPr lang="lt-LT" sz="20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o vietos rezervavimo ženklas 1">
            <a:extLst>
              <a:ext uri="{FF2B5EF4-FFF2-40B4-BE49-F238E27FC236}">
                <a16:creationId xmlns:a16="http://schemas.microsoft.com/office/drawing/2014/main" id="{B135B8B6-F5C7-DB63-36CA-02404F446208}"/>
              </a:ext>
            </a:extLst>
          </p:cNvPr>
          <p:cNvSpPr>
            <a:spLocks noGrp="1"/>
          </p:cNvSpPr>
          <p:nvPr>
            <p:ph type="body" idx="1"/>
          </p:nvPr>
        </p:nvSpPr>
        <p:spPr>
          <a:xfrm>
            <a:off x="391464" y="168443"/>
            <a:ext cx="11303712" cy="1455820"/>
          </a:xfrm>
        </p:spPr>
        <p:txBody>
          <a:bodyPr/>
          <a:lstStyle/>
          <a:p>
            <a:r>
              <a:rPr lang="lt-LT" sz="4000" b="1" dirty="0"/>
              <a:t>06</a:t>
            </a:r>
            <a:r>
              <a:rPr lang="lt-LT" sz="4000" dirty="0"/>
              <a:t> Gyvūnų gerovės ir apsaugos įstatymo nuostatos</a:t>
            </a:r>
          </a:p>
          <a:p>
            <a:r>
              <a:rPr lang="lt-LT" sz="4000" dirty="0"/>
              <a:t>       (7 straipsnis)</a:t>
            </a:r>
          </a:p>
          <a:p>
            <a:endParaRPr lang="lt-LT" sz="4000" dirty="0"/>
          </a:p>
        </p:txBody>
      </p:sp>
      <p:sp>
        <p:nvSpPr>
          <p:cNvPr id="3" name="Teksto vietos rezervavimo ženklas 2">
            <a:extLst>
              <a:ext uri="{FF2B5EF4-FFF2-40B4-BE49-F238E27FC236}">
                <a16:creationId xmlns:a16="http://schemas.microsoft.com/office/drawing/2014/main" id="{F052838A-47FC-00EB-525B-B42304F563A8}"/>
              </a:ext>
            </a:extLst>
          </p:cNvPr>
          <p:cNvSpPr>
            <a:spLocks noGrp="1"/>
          </p:cNvSpPr>
          <p:nvPr>
            <p:ph type="body" idx="2"/>
          </p:nvPr>
        </p:nvSpPr>
        <p:spPr>
          <a:xfrm>
            <a:off x="391464" y="1756612"/>
            <a:ext cx="11303712" cy="4799764"/>
          </a:xfrm>
        </p:spPr>
        <p:txBody>
          <a:bodyPr/>
          <a:lstStyle/>
          <a:p>
            <a:pPr marL="342900" marR="0" lvl="0" indent="-342900" algn="just" defTabSz="914400" rtl="0" eaLnBrk="1" fontAlgn="auto" latinLnBrk="0" hangingPunct="1">
              <a:lnSpc>
                <a:spcPct val="90000"/>
              </a:lnSpc>
              <a:spcBef>
                <a:spcPts val="0"/>
              </a:spcBef>
              <a:spcAft>
                <a:spcPts val="0"/>
              </a:spcAft>
              <a:buClr>
                <a:srgbClr val="C0DCBB"/>
              </a:buClr>
              <a:buSzPts val="3600"/>
              <a:buFont typeface="Wingdings" panose="05000000000000000000" pitchFamily="2" charset="2"/>
              <a:buChar char="v"/>
              <a:tabLst/>
              <a:defRPr/>
            </a:pPr>
            <a:endParaRPr kumimoji="0" lang="en-US" sz="2400" b="0" i="0" u="none" strike="noStrike" kern="0" cap="none" spc="0" normalizeH="0" baseline="0" noProof="0" dirty="0">
              <a:ln>
                <a:noFill/>
              </a:ln>
              <a:solidFill>
                <a:srgbClr val="C0DCBB"/>
              </a:solidFill>
              <a:effectLst/>
              <a:uLnTx/>
              <a:uFillTx/>
              <a:latin typeface="Times New Roman"/>
              <a:cs typeface="Times New Roman"/>
              <a:sym typeface="Times New Roman"/>
            </a:endParaRPr>
          </a:p>
          <a:p>
            <a:pPr marL="342900" marR="0" lvl="0" indent="-342900" algn="just" defTabSz="914400" rtl="0" eaLnBrk="1" fontAlgn="auto" latinLnBrk="0" hangingPunct="1">
              <a:lnSpc>
                <a:spcPct val="90000"/>
              </a:lnSpc>
              <a:spcBef>
                <a:spcPts val="0"/>
              </a:spcBef>
              <a:spcAft>
                <a:spcPts val="0"/>
              </a:spcAft>
              <a:buClr>
                <a:srgbClr val="C0DCBB"/>
              </a:buClr>
              <a:buSzPts val="3600"/>
              <a:buFont typeface="Wingdings" panose="05000000000000000000" pitchFamily="2" charset="2"/>
              <a:buChar char="Ø"/>
              <a:tabLst/>
              <a:defRPr/>
            </a:pPr>
            <a:r>
              <a:rPr kumimoji="0" lang="lt-LT" sz="2400" b="0" i="0" u="none" strike="noStrike" kern="0" cap="none" spc="0" normalizeH="0" baseline="0" noProof="0" dirty="0">
                <a:ln>
                  <a:noFill/>
                </a:ln>
                <a:solidFill>
                  <a:srgbClr val="C0DCBB"/>
                </a:solidFill>
                <a:effectLst/>
                <a:uLnTx/>
                <a:uFillTx/>
                <a:latin typeface="Times New Roman"/>
                <a:cs typeface="Times New Roman"/>
                <a:sym typeface="Times New Roman"/>
              </a:rPr>
              <a:t> 6. Gyvūnus augintinius ženklina ir jų duomenis Gyvūnų augintinių registrui teikia veterinarijos gydytojai, turintys veterinarijos praktikos licenciją. Kates, šunis ir šeškus taip pat ženklina ir jų duomenis Gyvūnų augintinių registrui teikia asmenys, baigę kačių, šunų ir šeškų ženklinimo ir jų duomenų teikimo Gyvūnų augintinių registrui mokymus ir turintys mokymų baigimą patvirtinantį dokumentą*.</a:t>
            </a:r>
            <a:r>
              <a:rPr kumimoji="0" lang="en-US" sz="2400" b="0" i="0" u="none" strike="noStrike" kern="0" cap="none" spc="0" normalizeH="0" baseline="0" noProof="0" dirty="0">
                <a:ln>
                  <a:noFill/>
                </a:ln>
                <a:solidFill>
                  <a:srgbClr val="C0DCBB"/>
                </a:solidFill>
                <a:effectLst/>
                <a:uLnTx/>
                <a:uFillTx/>
                <a:latin typeface="Times New Roman"/>
                <a:cs typeface="Times New Roman"/>
                <a:sym typeface="Times New Roman"/>
              </a:rPr>
              <a:t> </a:t>
            </a:r>
          </a:p>
          <a:p>
            <a:pPr marL="0" marR="0" lvl="0" indent="0" algn="just" defTabSz="914400" rtl="0" eaLnBrk="1" fontAlgn="auto" latinLnBrk="0" hangingPunct="1">
              <a:lnSpc>
                <a:spcPct val="90000"/>
              </a:lnSpc>
              <a:spcBef>
                <a:spcPts val="0"/>
              </a:spcBef>
              <a:spcAft>
                <a:spcPts val="0"/>
              </a:spcAft>
              <a:buClr>
                <a:srgbClr val="C0DCBB"/>
              </a:buClr>
              <a:buSzPts val="3600"/>
              <a:tabLst/>
              <a:defRPr/>
            </a:pPr>
            <a:r>
              <a:rPr kumimoji="0" lang="en-US" sz="2400" b="0" i="0" u="none" strike="noStrike" kern="0" cap="none" spc="0" normalizeH="0" baseline="0" noProof="0" dirty="0">
                <a:ln>
                  <a:noFill/>
                </a:ln>
                <a:solidFill>
                  <a:srgbClr val="C0DCBB"/>
                </a:solidFill>
                <a:effectLst/>
                <a:uLnTx/>
                <a:uFillTx/>
                <a:latin typeface="Times New Roman"/>
                <a:cs typeface="Times New Roman"/>
                <a:sym typeface="Times New Roman"/>
              </a:rPr>
              <a:t>    </a:t>
            </a:r>
            <a:r>
              <a:rPr kumimoji="0" lang="lt-LT" sz="2400" b="0" i="0" u="none" strike="noStrike" kern="0" cap="none" spc="0" normalizeH="0" baseline="0" noProof="0" dirty="0">
                <a:ln>
                  <a:noFill/>
                </a:ln>
                <a:solidFill>
                  <a:srgbClr val="C0DCBB"/>
                </a:solidFill>
                <a:effectLst/>
                <a:uLnTx/>
                <a:uFillTx/>
                <a:latin typeface="Times New Roman"/>
                <a:cs typeface="Times New Roman"/>
                <a:sym typeface="Times New Roman"/>
              </a:rPr>
              <a:t> </a:t>
            </a:r>
            <a:r>
              <a:rPr kumimoji="0" lang="en-US" sz="2400" b="0" i="0" u="none" strike="noStrike" kern="0" cap="none" spc="0" normalizeH="0" baseline="0" noProof="0" dirty="0">
                <a:ln>
                  <a:noFill/>
                </a:ln>
                <a:solidFill>
                  <a:srgbClr val="C0DCBB"/>
                </a:solidFill>
                <a:effectLst/>
                <a:uLnTx/>
                <a:uFillTx/>
                <a:latin typeface="Times New Roman"/>
                <a:cs typeface="Times New Roman"/>
                <a:sym typeface="Times New Roman"/>
              </a:rPr>
              <a:t>* </a:t>
            </a:r>
            <a:r>
              <a:rPr kumimoji="0" lang="lt-LT" sz="1800" b="0" i="0" u="none" strike="noStrike" kern="0" cap="none" spc="0" normalizeH="0" baseline="0" noProof="0" dirty="0">
                <a:ln>
                  <a:noFill/>
                </a:ln>
                <a:solidFill>
                  <a:srgbClr val="C0DCBB"/>
                </a:solidFill>
                <a:effectLst/>
                <a:uLnTx/>
                <a:uFillTx/>
                <a:latin typeface="Times New Roman"/>
                <a:cs typeface="Times New Roman"/>
                <a:sym typeface="Times New Roman"/>
              </a:rPr>
              <a:t>GAR duomenimis</a:t>
            </a:r>
            <a:r>
              <a:rPr kumimoji="0" lang="en-US" sz="1800" b="0" i="0" u="none" strike="noStrike" kern="0" cap="none" spc="0" normalizeH="0" baseline="0" noProof="0" dirty="0">
                <a:ln>
                  <a:noFill/>
                </a:ln>
                <a:solidFill>
                  <a:srgbClr val="C0DCBB"/>
                </a:solidFill>
                <a:effectLst/>
                <a:uLnTx/>
                <a:uFillTx/>
                <a:latin typeface="Times New Roman"/>
                <a:cs typeface="Times New Roman"/>
                <a:sym typeface="Times New Roman"/>
              </a:rPr>
              <a:t> –</a:t>
            </a:r>
            <a:r>
              <a:rPr kumimoji="0" lang="lt-LT" sz="1800" b="0" i="0" u="none" strike="noStrike" kern="0" cap="none" spc="0" normalizeH="0" baseline="0" noProof="0" dirty="0">
                <a:ln>
                  <a:noFill/>
                </a:ln>
                <a:solidFill>
                  <a:srgbClr val="C0DCBB"/>
                </a:solidFill>
                <a:effectLst/>
                <a:uLnTx/>
                <a:uFillTx/>
                <a:latin typeface="Times New Roman"/>
                <a:cs typeface="Times New Roman"/>
                <a:sym typeface="Times New Roman"/>
              </a:rPr>
              <a:t> 1556 asmenys, iš jų – 160 ženklintojų (šaltinis VĮ Žemės ūkio duomenų centras)</a:t>
            </a:r>
          </a:p>
          <a:p>
            <a:pPr marL="342900" marR="0" lvl="0" indent="-342900" algn="just" defTabSz="914400" rtl="0" eaLnBrk="1" fontAlgn="auto" latinLnBrk="0" hangingPunct="1">
              <a:lnSpc>
                <a:spcPct val="90000"/>
              </a:lnSpc>
              <a:spcBef>
                <a:spcPts val="0"/>
              </a:spcBef>
              <a:spcAft>
                <a:spcPts val="0"/>
              </a:spcAft>
              <a:buClr>
                <a:srgbClr val="C0DCBB"/>
              </a:buClr>
              <a:buSzPts val="3600"/>
              <a:buFont typeface="Wingdings" panose="05000000000000000000" pitchFamily="2" charset="2"/>
              <a:buChar char="Ø"/>
              <a:tabLst/>
              <a:defRPr/>
            </a:pPr>
            <a:endParaRPr kumimoji="0" lang="lt-LT" sz="2400" b="0" i="0" u="none" strike="noStrike" kern="0" cap="none" spc="0" normalizeH="0" baseline="0" noProof="0" dirty="0">
              <a:ln>
                <a:noFill/>
              </a:ln>
              <a:solidFill>
                <a:srgbClr val="C0DCBB"/>
              </a:solidFill>
              <a:effectLst/>
              <a:uLnTx/>
              <a:uFillTx/>
              <a:latin typeface="Times New Roman"/>
              <a:cs typeface="Times New Roman"/>
              <a:sym typeface="Times New Roman"/>
            </a:endParaRPr>
          </a:p>
          <a:p>
            <a:pPr marL="342900" marR="0" lvl="0" indent="-342900" algn="just" defTabSz="914400" rtl="0" eaLnBrk="1" fontAlgn="auto" latinLnBrk="0" hangingPunct="1">
              <a:lnSpc>
                <a:spcPct val="90000"/>
              </a:lnSpc>
              <a:spcBef>
                <a:spcPts val="0"/>
              </a:spcBef>
              <a:spcAft>
                <a:spcPts val="0"/>
              </a:spcAft>
              <a:buClr>
                <a:srgbClr val="C0DCBB"/>
              </a:buClr>
              <a:buSzPts val="3600"/>
              <a:buFont typeface="Wingdings" panose="05000000000000000000" pitchFamily="2" charset="2"/>
              <a:buChar char="Ø"/>
              <a:tabLst/>
              <a:defRPr/>
            </a:pPr>
            <a:r>
              <a:rPr kumimoji="0" lang="lt-LT" sz="2400" b="0" i="0" u="none" strike="noStrike" kern="0" cap="none" spc="0" normalizeH="0" baseline="0" noProof="0" dirty="0">
                <a:ln>
                  <a:noFill/>
                </a:ln>
                <a:solidFill>
                  <a:srgbClr val="C0DCBB"/>
                </a:solidFill>
                <a:effectLst/>
                <a:uLnTx/>
                <a:uFillTx/>
                <a:latin typeface="Times New Roman"/>
                <a:cs typeface="Times New Roman"/>
                <a:sym typeface="Times New Roman"/>
              </a:rPr>
              <a:t> 7. Kačių, šunų ir šeškų ženklinimo ir duomenų teikimo Gyvūnų augintinių registrui mokymus turi teisę organizuoti mokslo ir studijų institucijos, vykdančios aukštojo mokslo studijas ar su studijomis susijusią veiklą ir mokslinius tyrimus bei eksperimentinę veiklą žemės ūkio mokslų srityje veterinarijos ir (arba) gyvūnų mokslų kryptyse. Šios institucijos privalo parengtą ne trumpesnę kaip 8 akademinių valandų mokymų programą suderinti su Valstybine maisto ir veterinarijos tarnyba.</a:t>
            </a:r>
          </a:p>
          <a:p>
            <a:endParaRPr lang="lt-LT" dirty="0"/>
          </a:p>
        </p:txBody>
      </p:sp>
    </p:spTree>
    <p:extLst>
      <p:ext uri="{BB962C8B-B14F-4D97-AF65-F5344CB8AC3E}">
        <p14:creationId xmlns:p14="http://schemas.microsoft.com/office/powerpoint/2010/main" val="33956150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o vietos rezervavimo ženklas 1">
            <a:extLst>
              <a:ext uri="{FF2B5EF4-FFF2-40B4-BE49-F238E27FC236}">
                <a16:creationId xmlns:a16="http://schemas.microsoft.com/office/drawing/2014/main" id="{DA26450A-A062-3B3D-5663-7C9CDC117A34}"/>
              </a:ext>
            </a:extLst>
          </p:cNvPr>
          <p:cNvSpPr>
            <a:spLocks noGrp="1"/>
          </p:cNvSpPr>
          <p:nvPr>
            <p:ph type="body" idx="1"/>
          </p:nvPr>
        </p:nvSpPr>
        <p:spPr>
          <a:xfrm>
            <a:off x="391463" y="275066"/>
            <a:ext cx="11134789" cy="1133110"/>
          </a:xfrm>
        </p:spPr>
        <p:txBody>
          <a:bodyPr/>
          <a:lstStyle/>
          <a:p>
            <a:r>
              <a:rPr lang="lt-LT" sz="4000" b="1" dirty="0"/>
              <a:t>07</a:t>
            </a:r>
            <a:r>
              <a:rPr lang="lt-LT" sz="4000" dirty="0"/>
              <a:t> Gyvūnų augintinių registro  (GAR) nuostatai</a:t>
            </a:r>
          </a:p>
          <a:p>
            <a:endParaRPr lang="lt-LT" sz="3600" dirty="0"/>
          </a:p>
        </p:txBody>
      </p:sp>
      <p:sp>
        <p:nvSpPr>
          <p:cNvPr id="3" name="Teksto vietos rezervavimo ženklas 2">
            <a:extLst>
              <a:ext uri="{FF2B5EF4-FFF2-40B4-BE49-F238E27FC236}">
                <a16:creationId xmlns:a16="http://schemas.microsoft.com/office/drawing/2014/main" id="{AC0C4E62-CEC3-E61B-2843-322B3AE9E84B}"/>
              </a:ext>
            </a:extLst>
          </p:cNvPr>
          <p:cNvSpPr>
            <a:spLocks noGrp="1"/>
          </p:cNvSpPr>
          <p:nvPr>
            <p:ph type="body" idx="2"/>
          </p:nvPr>
        </p:nvSpPr>
        <p:spPr>
          <a:xfrm>
            <a:off x="391464" y="1913022"/>
            <a:ext cx="11303712" cy="4643354"/>
          </a:xfrm>
        </p:spPr>
        <p:txBody>
          <a:bodyPr/>
          <a:lstStyle/>
          <a:p>
            <a:pPr marL="800100" indent="-571500">
              <a:buFont typeface="Wingdings" panose="05000000000000000000" pitchFamily="2" charset="2"/>
              <a:buChar char="Ø"/>
            </a:pPr>
            <a:r>
              <a:rPr lang="lt-LT" dirty="0"/>
              <a:t>Registro valdytojo ir tvarkytojo teisės ir pareigos</a:t>
            </a:r>
          </a:p>
          <a:p>
            <a:pPr marL="800100" indent="-571500">
              <a:buFont typeface="Wingdings" panose="05000000000000000000" pitchFamily="2" charset="2"/>
              <a:buChar char="Ø"/>
            </a:pPr>
            <a:r>
              <a:rPr lang="lt-LT" dirty="0"/>
              <a:t>Registro objektai, jų duomenys, registravimas, duomenų keitimas, taisymas.</a:t>
            </a:r>
          </a:p>
          <a:p>
            <a:pPr marL="800100" indent="-571500">
              <a:buFont typeface="Wingdings" panose="05000000000000000000" pitchFamily="2" charset="2"/>
              <a:buChar char="Ø"/>
            </a:pPr>
            <a:r>
              <a:rPr lang="lt-LT" dirty="0"/>
              <a:t>Kokius duomenis teikia gyvūnų augintinių laikytojai ar savininkai, veterinarijos  gydytojai, ženklintojai, veisėjai.</a:t>
            </a:r>
          </a:p>
          <a:p>
            <a:pPr marL="800100" indent="-571500">
              <a:buFont typeface="Wingdings" panose="05000000000000000000" pitchFamily="2" charset="2"/>
              <a:buChar char="Ø"/>
            </a:pPr>
            <a:r>
              <a:rPr lang="lt-LT" dirty="0"/>
              <a:t>Sąveika su kitais registrais,  duomenų teikimas ir naudojimas ir kt.  </a:t>
            </a:r>
          </a:p>
        </p:txBody>
      </p:sp>
    </p:spTree>
    <p:extLst>
      <p:ext uri="{BB962C8B-B14F-4D97-AF65-F5344CB8AC3E}">
        <p14:creationId xmlns:p14="http://schemas.microsoft.com/office/powerpoint/2010/main" val="15436612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o vietos rezervavimo ženklas 1">
            <a:extLst>
              <a:ext uri="{FF2B5EF4-FFF2-40B4-BE49-F238E27FC236}">
                <a16:creationId xmlns:a16="http://schemas.microsoft.com/office/drawing/2014/main" id="{9209B746-EE1A-2207-88A0-A20863ED51CB}"/>
              </a:ext>
            </a:extLst>
          </p:cNvPr>
          <p:cNvSpPr>
            <a:spLocks noGrp="1"/>
          </p:cNvSpPr>
          <p:nvPr>
            <p:ph type="body" idx="1"/>
          </p:nvPr>
        </p:nvSpPr>
        <p:spPr>
          <a:xfrm>
            <a:off x="391463" y="275066"/>
            <a:ext cx="11212707" cy="1133110"/>
          </a:xfrm>
        </p:spPr>
        <p:txBody>
          <a:bodyPr/>
          <a:lstStyle/>
          <a:p>
            <a:r>
              <a:rPr lang="lt-LT" sz="3600" b="1" dirty="0"/>
              <a:t>08 </a:t>
            </a:r>
            <a:r>
              <a:rPr lang="lt-LT" sz="3600" dirty="0"/>
              <a:t>Gyvūnų augintinių ženklinimo ir registravimo taisyklės</a:t>
            </a:r>
            <a:r>
              <a:rPr lang="en-US" sz="3600" dirty="0"/>
              <a:t> (A</a:t>
            </a:r>
            <a:r>
              <a:rPr lang="pt-BR" sz="3600" dirty="0"/>
              <a:t>plinkos ministro 2024 -07-02 įsakymas Nr. D1-222) </a:t>
            </a:r>
            <a:endParaRPr lang="en-US" sz="3600" dirty="0"/>
          </a:p>
          <a:p>
            <a:r>
              <a:rPr lang="lt-LT" sz="3600" dirty="0"/>
              <a:t> </a:t>
            </a:r>
          </a:p>
        </p:txBody>
      </p:sp>
      <p:sp>
        <p:nvSpPr>
          <p:cNvPr id="3" name="Teksto vietos rezervavimo ženklas 2">
            <a:extLst>
              <a:ext uri="{FF2B5EF4-FFF2-40B4-BE49-F238E27FC236}">
                <a16:creationId xmlns:a16="http://schemas.microsoft.com/office/drawing/2014/main" id="{D93642DD-0F7B-36A1-4D74-53EBCD44815E}"/>
              </a:ext>
            </a:extLst>
          </p:cNvPr>
          <p:cNvSpPr>
            <a:spLocks noGrp="1"/>
          </p:cNvSpPr>
          <p:nvPr>
            <p:ph type="body" idx="2"/>
          </p:nvPr>
        </p:nvSpPr>
        <p:spPr>
          <a:xfrm>
            <a:off x="391464" y="1981200"/>
            <a:ext cx="11303712" cy="4575175"/>
          </a:xfrm>
        </p:spPr>
        <p:txBody>
          <a:bodyPr/>
          <a:lstStyle/>
          <a:p>
            <a:pPr marL="685800" indent="-457200">
              <a:buFont typeface="Wingdings" panose="05000000000000000000" pitchFamily="2" charset="2"/>
              <a:buChar char="Ø"/>
            </a:pPr>
            <a:r>
              <a:rPr lang="lt-LT" sz="3200" dirty="0"/>
              <a:t>Bendrosios nuostatos</a:t>
            </a:r>
          </a:p>
          <a:p>
            <a:pPr marL="685800" indent="-457200">
              <a:buFont typeface="Wingdings" panose="05000000000000000000" pitchFamily="2" charset="2"/>
              <a:buChar char="Ø"/>
            </a:pPr>
            <a:r>
              <a:rPr lang="lt-LT" sz="3200" dirty="0"/>
              <a:t>Gyvūnų augintinių ženklinimas</a:t>
            </a:r>
          </a:p>
          <a:p>
            <a:pPr marL="685800" indent="-457200">
              <a:buFont typeface="Wingdings" panose="05000000000000000000" pitchFamily="2" charset="2"/>
              <a:buChar char="Ø"/>
            </a:pPr>
            <a:r>
              <a:rPr lang="lt-LT" sz="3200" dirty="0"/>
              <a:t>Gyvūnų augintinių registravimas</a:t>
            </a:r>
          </a:p>
          <a:p>
            <a:pPr marL="685800" indent="-457200">
              <a:buFont typeface="Wingdings" panose="05000000000000000000" pitchFamily="2" charset="2"/>
              <a:buChar char="Ø"/>
            </a:pPr>
            <a:r>
              <a:rPr lang="lt-LT" sz="3200" dirty="0"/>
              <a:t>Perkeltų ar įvežtų Gyvūnų augintinių registravimas</a:t>
            </a:r>
          </a:p>
          <a:p>
            <a:pPr marL="685800" indent="-457200">
              <a:buFont typeface="Wingdings" panose="05000000000000000000" pitchFamily="2" charset="2"/>
              <a:buChar char="Ø"/>
            </a:pPr>
            <a:r>
              <a:rPr lang="lt-LT" sz="3200" dirty="0"/>
              <a:t>Gyvūnų augintinių veisėjų veiklos registravimas pagal GGAĮ </a:t>
            </a:r>
          </a:p>
          <a:p>
            <a:pPr marL="685800" indent="-457200">
              <a:buFont typeface="Wingdings" panose="05000000000000000000" pitchFamily="2" charset="2"/>
              <a:buChar char="Ø"/>
            </a:pPr>
            <a:r>
              <a:rPr lang="lt-LT" sz="3200" dirty="0"/>
              <a:t>GAR įregistruotų gyvūnų augintinių duomenų keitimas</a:t>
            </a:r>
          </a:p>
          <a:p>
            <a:pPr marL="685800" indent="-457200">
              <a:buFont typeface="Wingdings" panose="05000000000000000000" pitchFamily="2" charset="2"/>
              <a:buChar char="Ø"/>
            </a:pPr>
            <a:r>
              <a:rPr lang="lt-LT" sz="3200" dirty="0"/>
              <a:t>Asmens duomenų tvarkymas</a:t>
            </a:r>
          </a:p>
          <a:p>
            <a:pPr marL="685800" indent="-457200">
              <a:buFont typeface="Wingdings" panose="05000000000000000000" pitchFamily="2" charset="2"/>
              <a:buChar char="Ø"/>
            </a:pPr>
            <a:r>
              <a:rPr lang="lt-LT" sz="3200" dirty="0"/>
              <a:t>Baigiamosios nuostatos</a:t>
            </a:r>
          </a:p>
          <a:p>
            <a:endParaRPr lang="lt-LT" sz="3200" dirty="0"/>
          </a:p>
        </p:txBody>
      </p:sp>
    </p:spTree>
    <p:extLst>
      <p:ext uri="{BB962C8B-B14F-4D97-AF65-F5344CB8AC3E}">
        <p14:creationId xmlns:p14="http://schemas.microsoft.com/office/powerpoint/2010/main" val="38527200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o vietos rezervavimo ženklas 1">
            <a:extLst>
              <a:ext uri="{FF2B5EF4-FFF2-40B4-BE49-F238E27FC236}">
                <a16:creationId xmlns:a16="http://schemas.microsoft.com/office/drawing/2014/main" id="{0B1668D0-F78A-1050-7074-4C6A53813E2C}"/>
              </a:ext>
            </a:extLst>
          </p:cNvPr>
          <p:cNvSpPr>
            <a:spLocks noGrp="1"/>
          </p:cNvSpPr>
          <p:nvPr>
            <p:ph type="body" idx="1"/>
          </p:nvPr>
        </p:nvSpPr>
        <p:spPr>
          <a:xfrm>
            <a:off x="391463" y="275066"/>
            <a:ext cx="11303711" cy="1133110"/>
          </a:xfrm>
        </p:spPr>
        <p:txBody>
          <a:bodyPr/>
          <a:lstStyle/>
          <a:p>
            <a:r>
              <a:rPr lang="lt-LT" sz="3600" b="1" dirty="0"/>
              <a:t>09</a:t>
            </a:r>
            <a:r>
              <a:rPr lang="lt-LT" sz="3600" dirty="0"/>
              <a:t> Gyvūnų augintinių ženklinimo ir registravimo taisyklės (Aplinkos ministro 2024 -07-02 įsakymas Nr. D1-222) </a:t>
            </a:r>
          </a:p>
          <a:p>
            <a:endParaRPr lang="lt-LT" sz="4000" dirty="0"/>
          </a:p>
        </p:txBody>
      </p:sp>
      <p:sp>
        <p:nvSpPr>
          <p:cNvPr id="3" name="Teksto vietos rezervavimo ženklas 2">
            <a:extLst>
              <a:ext uri="{FF2B5EF4-FFF2-40B4-BE49-F238E27FC236}">
                <a16:creationId xmlns:a16="http://schemas.microsoft.com/office/drawing/2014/main" id="{10328ED6-AAB2-00F6-369D-5D4F852B2C65}"/>
              </a:ext>
            </a:extLst>
          </p:cNvPr>
          <p:cNvSpPr>
            <a:spLocks noGrp="1"/>
          </p:cNvSpPr>
          <p:nvPr>
            <p:ph type="body" idx="2"/>
          </p:nvPr>
        </p:nvSpPr>
        <p:spPr>
          <a:xfrm>
            <a:off x="84221" y="1807029"/>
            <a:ext cx="11947357" cy="5050971"/>
          </a:xfrm>
        </p:spPr>
        <p:txBody>
          <a:bodyPr/>
          <a:lstStyle/>
          <a:p>
            <a:pPr marL="800100" indent="-571500" algn="just">
              <a:buFont typeface="Wingdings" panose="05000000000000000000" pitchFamily="2" charset="2"/>
              <a:buChar char="Ø"/>
            </a:pPr>
            <a:r>
              <a:rPr lang="lt-LT" sz="2800" b="1" dirty="0"/>
              <a:t>Visi atvesti </a:t>
            </a:r>
            <a:r>
              <a:rPr lang="lt-LT" sz="2800" dirty="0"/>
              <a:t>katės, šunys ir šeškai turi būti paženklinti mikroschemomis </a:t>
            </a:r>
            <a:r>
              <a:rPr lang="lt-LT" sz="2800" b="1" dirty="0"/>
              <a:t>per 4 mėnesius nuo jų atvedimo, bet ne vėliau kaip iki jų perdavimo kitam laikytojui ar savininkui.</a:t>
            </a:r>
          </a:p>
          <a:p>
            <a:pPr marL="228600" indent="0" algn="just"/>
            <a:endParaRPr lang="lt-LT" sz="1400" b="1" dirty="0"/>
          </a:p>
          <a:p>
            <a:pPr marL="800100" indent="-571500" algn="just">
              <a:buFont typeface="Wingdings" panose="05000000000000000000" pitchFamily="2" charset="2"/>
              <a:buChar char="Ø"/>
            </a:pPr>
            <a:r>
              <a:rPr lang="lt-LT" sz="2800" dirty="0"/>
              <a:t>„7. Kiti gyvūnai augintiniai ženklinami Taisyklių 12 punkte nurodytomis mikroschemomis jų laikytojų ar savininkų pageidavimu ir jų paženklinimo terminai nėra taikomi.“</a:t>
            </a:r>
          </a:p>
          <a:p>
            <a:pPr marL="228600" indent="0" algn="just"/>
            <a:endParaRPr lang="en-US" sz="1400" dirty="0"/>
          </a:p>
          <a:p>
            <a:pPr marL="685800" indent="-457200" algn="just">
              <a:buFont typeface="Wingdings" panose="05000000000000000000" pitchFamily="2" charset="2"/>
              <a:buChar char="Ø"/>
            </a:pPr>
            <a:r>
              <a:rPr lang="lt-LT" sz="2800" b="1" dirty="0"/>
              <a:t> </a:t>
            </a:r>
            <a:r>
              <a:rPr lang="lt-LT" sz="2800" dirty="0"/>
              <a:t>„20. &lt;...&gt; </a:t>
            </a:r>
            <a:r>
              <a:rPr lang="lt-LT" sz="2800" b="1" dirty="0"/>
              <a:t>perkelti</a:t>
            </a:r>
            <a:r>
              <a:rPr lang="lt-LT" sz="2800" dirty="0"/>
              <a:t> katės, šunys ir šeškai turi būti įregistruoti Gyvūnų augintinių registre </a:t>
            </a:r>
            <a:r>
              <a:rPr lang="lt-LT" sz="2800" b="1" dirty="0"/>
              <a:t>per 20 darbo dienų </a:t>
            </a:r>
            <a:r>
              <a:rPr lang="lt-LT" sz="2800" dirty="0"/>
              <a:t>nuo jų perkėlimo,  </a:t>
            </a:r>
            <a:r>
              <a:rPr lang="lt-LT" sz="2800" b="1" dirty="0"/>
              <a:t>įvežti</a:t>
            </a:r>
            <a:r>
              <a:rPr lang="lt-LT" sz="2800" dirty="0"/>
              <a:t> iš trečiųjų valstybių, &lt;...&gt; </a:t>
            </a:r>
            <a:r>
              <a:rPr lang="lt-LT" sz="2800" b="1" dirty="0"/>
              <a:t>kaip galima greičiau</a:t>
            </a:r>
            <a:r>
              <a:rPr lang="lt-LT" sz="2800" dirty="0"/>
              <a:t>, bet ne vėliau kaip iki katę, šunį ar šešką lydinčio </a:t>
            </a:r>
            <a:r>
              <a:rPr lang="lt-LT" sz="2800" b="1" dirty="0"/>
              <a:t>veterinarijos sertifikato, galiojimo pabaigos</a:t>
            </a:r>
            <a:r>
              <a:rPr lang="lt-LT" sz="2800" dirty="0"/>
              <a:t>.“</a:t>
            </a:r>
          </a:p>
          <a:p>
            <a:pPr marL="228600" indent="0" algn="just"/>
            <a:endParaRPr lang="lt-LT" sz="2400" dirty="0"/>
          </a:p>
        </p:txBody>
      </p:sp>
    </p:spTree>
    <p:extLst>
      <p:ext uri="{BB962C8B-B14F-4D97-AF65-F5344CB8AC3E}">
        <p14:creationId xmlns:p14="http://schemas.microsoft.com/office/powerpoint/2010/main" val="1424951472"/>
      </p:ext>
    </p:extLst>
  </p:cSld>
  <p:clrMapOvr>
    <a:masterClrMapping/>
  </p:clrMapOvr>
</p:sld>
</file>

<file path=ppt/theme/theme1.xml><?xml version="1.0" encoding="utf-8"?>
<a:theme xmlns:a="http://schemas.openxmlformats.org/drawingml/2006/main" name="Office Theme">
  <a:themeElements>
    <a:clrScheme name="Aplinkos ministerija">
      <a:dk1>
        <a:srgbClr val="004100"/>
      </a:dk1>
      <a:lt1>
        <a:srgbClr val="C0DCBB"/>
      </a:lt1>
      <a:dk2>
        <a:srgbClr val="002767"/>
      </a:dk2>
      <a:lt2>
        <a:srgbClr val="C1EBFD"/>
      </a:lt2>
      <a:accent1>
        <a:srgbClr val="012766"/>
      </a:accent1>
      <a:accent2>
        <a:srgbClr val="006DFF"/>
      </a:accent2>
      <a:accent3>
        <a:srgbClr val="FFA900"/>
      </a:accent3>
      <a:accent4>
        <a:srgbClr val="FFF3C7"/>
      </a:accent4>
      <a:accent5>
        <a:srgbClr val="58AB80"/>
      </a:accent5>
      <a:accent6>
        <a:srgbClr val="20272C"/>
      </a:accent6>
      <a:hlink>
        <a:srgbClr val="FFFFFF"/>
      </a:hlink>
      <a:folHlink>
        <a:srgbClr val="006D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FDA964F1C275C4D86F2E57031B6AE29" ma:contentTypeVersion="19" ma:contentTypeDescription="Create a new document." ma:contentTypeScope="" ma:versionID="5dd2bdf94415ded57e6dc4ac0620da7b">
  <xsd:schema xmlns:xsd="http://www.w3.org/2001/XMLSchema" xmlns:xs="http://www.w3.org/2001/XMLSchema" xmlns:p="http://schemas.microsoft.com/office/2006/metadata/properties" xmlns:ns2="58c6f6df-7e1f-4a2e-8979-e3f4c92e56f2" xmlns:ns3="2ad30025-d0d5-4532-b26e-26983efa1e1c" targetNamespace="http://schemas.microsoft.com/office/2006/metadata/properties" ma:root="true" ma:fieldsID="66123c7f29d3b84fe1ff65dd792a2814" ns2:_="" ns3:_="">
    <xsd:import namespace="58c6f6df-7e1f-4a2e-8979-e3f4c92e56f2"/>
    <xsd:import namespace="2ad30025-d0d5-4532-b26e-26983efa1e1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DateTaken" minOccurs="0"/>
                <xsd:element ref="ns2:Numeris"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c6f6df-7e1f-4a2e-8979-e3f4c92e56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Numeris" ma:index="19" nillable="true" ma:displayName="Numeris" ma:format="Dropdown" ma:internalName="Numeris" ma:percentage="FALSE">
      <xsd:simpleType>
        <xsd:restriction base="dms:Number"/>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b763af57-ddc4-4b49-90b1-28f02697adf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ad30025-d0d5-4532-b26e-26983efa1e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9eef2003-cea1-49d5-8046-55768a5991a4}" ma:internalName="TaxCatchAll" ma:showField="CatchAllData" ma:web="2ad30025-d0d5-4532-b26e-26983efa1e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Numeris xmlns="58c6f6df-7e1f-4a2e-8979-e3f4c92e56f2" xsi:nil="true"/>
    <lcf76f155ced4ddcb4097134ff3c332f xmlns="58c6f6df-7e1f-4a2e-8979-e3f4c92e56f2">
      <Terms xmlns="http://schemas.microsoft.com/office/infopath/2007/PartnerControls"/>
    </lcf76f155ced4ddcb4097134ff3c332f>
    <TaxCatchAll xmlns="2ad30025-d0d5-4532-b26e-26983efa1e1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79FE7DC-5870-458B-A368-E490348206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8c6f6df-7e1f-4a2e-8979-e3f4c92e56f2"/>
    <ds:schemaRef ds:uri="2ad30025-d0d5-4532-b26e-26983efa1e1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D849137-C6BA-480F-84B8-ED392544F4E1}">
  <ds:schemaRefs>
    <ds:schemaRef ds:uri="http://schemas.microsoft.com/office/2006/metadata/properties"/>
    <ds:schemaRef ds:uri="http://schemas.microsoft.com/office/infopath/2007/PartnerControls"/>
    <ds:schemaRef ds:uri="58c6f6df-7e1f-4a2e-8979-e3f4c92e56f2"/>
    <ds:schemaRef ds:uri="2ad30025-d0d5-4532-b26e-26983efa1e1c"/>
  </ds:schemaRefs>
</ds:datastoreItem>
</file>

<file path=customXml/itemProps3.xml><?xml version="1.0" encoding="utf-8"?>
<ds:datastoreItem xmlns:ds="http://schemas.openxmlformats.org/officeDocument/2006/customXml" ds:itemID="{823EC24A-3364-434C-88C8-EE2D5AD93E9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1510</TotalTime>
  <Words>1420</Words>
  <Application>Microsoft Office PowerPoint</Application>
  <PresentationFormat>Plačiaekranė</PresentationFormat>
  <Paragraphs>130</Paragraphs>
  <Slides>16</Slides>
  <Notes>4</Notes>
  <HiddenSlides>0</HiddenSlides>
  <MMClips>0</MMClips>
  <ScaleCrop>false</ScaleCrop>
  <HeadingPairs>
    <vt:vector size="6" baseType="variant">
      <vt:variant>
        <vt:lpstr>Naudojami šriftai</vt:lpstr>
      </vt:variant>
      <vt:variant>
        <vt:i4>4</vt:i4>
      </vt:variant>
      <vt:variant>
        <vt:lpstr>Tema</vt:lpstr>
      </vt:variant>
      <vt:variant>
        <vt:i4>1</vt:i4>
      </vt:variant>
      <vt:variant>
        <vt:lpstr>Skaidrių pavadinimai</vt:lpstr>
      </vt:variant>
      <vt:variant>
        <vt:i4>16</vt:i4>
      </vt:variant>
    </vt:vector>
  </HeadingPairs>
  <TitlesOfParts>
    <vt:vector size="21" baseType="lpstr">
      <vt:lpstr>Arial</vt:lpstr>
      <vt:lpstr>Calibri</vt:lpstr>
      <vt:lpstr>Times New Roman</vt:lpstr>
      <vt:lpstr>Wingdings</vt:lpstr>
      <vt:lpstr>Office Theme</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Ignas Andstudio</dc:creator>
  <cp:lastModifiedBy>Aleksandra Voicechovska</cp:lastModifiedBy>
  <cp:revision>58</cp:revision>
  <dcterms:created xsi:type="dcterms:W3CDTF">2023-06-21T13:53:51Z</dcterms:created>
  <dcterms:modified xsi:type="dcterms:W3CDTF">2024-11-29T14:20:39Z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0x0101003FDA964F1C275C4D86F2E57031B6AE29</vt:lpwstr>
  </property>
  <property fmtid="{D5CDD505-2E9C-101B-9397-08002B2CF9AE}" pid="3" name="MediaServiceImageTags">
    <vt:lpwstr/>
  </property>
</Properties>
</file>