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323" r:id="rId6"/>
    <p:sldId id="282" r:id="rId7"/>
    <p:sldId id="300" r:id="rId8"/>
    <p:sldId id="301" r:id="rId9"/>
    <p:sldId id="303" r:id="rId10"/>
    <p:sldId id="293" r:id="rId11"/>
    <p:sldId id="306" r:id="rId12"/>
    <p:sldId id="305" r:id="rId13"/>
    <p:sldId id="307" r:id="rId14"/>
    <p:sldId id="309" r:id="rId15"/>
    <p:sldId id="311" r:id="rId16"/>
    <p:sldId id="313" r:id="rId17"/>
    <p:sldId id="284" r:id="rId18"/>
    <p:sldId id="288" r:id="rId19"/>
    <p:sldId id="316" r:id="rId20"/>
    <p:sldId id="318" r:id="rId21"/>
    <p:sldId id="320" r:id="rId22"/>
    <p:sldId id="322" r:id="rId23"/>
    <p:sldId id="325" r:id="rId24"/>
    <p:sldId id="324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585"/>
    <a:srgbClr val="3A3A3A"/>
    <a:srgbClr val="FFFF00"/>
    <a:srgbClr val="FFFF99"/>
    <a:srgbClr val="333333"/>
    <a:srgbClr val="A4A4A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>
      <p:cViewPr>
        <p:scale>
          <a:sx n="125" d="100"/>
          <a:sy n="125" d="100"/>
        </p:scale>
        <p:origin x="-254" y="4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2DA55-6C6F-4A1E-923E-4196F8216C8B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5060D855-4F55-4DD9-8CF4-CF35C260D9BC}">
      <dgm:prSet phldrT="[Tekstas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</a:rPr>
            <a:t>2022</a:t>
          </a:r>
          <a:endParaRPr lang="lt-LT" dirty="0">
            <a:solidFill>
              <a:schemeClr val="accent4">
                <a:lumMod val="75000"/>
              </a:schemeClr>
            </a:solidFill>
          </a:endParaRPr>
        </a:p>
      </dgm:t>
    </dgm:pt>
    <dgm:pt modelId="{DFB58500-16D6-48D8-8F69-74F34FC6254A}" type="parTrans" cxnId="{7D1413B8-969D-405F-8E32-8F7C17337C25}">
      <dgm:prSet/>
      <dgm:spPr/>
      <dgm:t>
        <a:bodyPr/>
        <a:lstStyle/>
        <a:p>
          <a:endParaRPr lang="lt-LT"/>
        </a:p>
      </dgm:t>
    </dgm:pt>
    <dgm:pt modelId="{75444773-5B0B-44D4-BB5D-65CD2128F0FA}" type="sibTrans" cxnId="{7D1413B8-969D-405F-8E32-8F7C17337C25}">
      <dgm:prSet/>
      <dgm:spPr/>
      <dgm:t>
        <a:bodyPr/>
        <a:lstStyle/>
        <a:p>
          <a:endParaRPr lang="lt-LT"/>
        </a:p>
      </dgm:t>
    </dgm:pt>
    <dgm:pt modelId="{C2F888DC-7A2B-4E82-AA48-DDD653B34808}">
      <dgm:prSet phldrT="[Tekstas]" custT="1"/>
      <dgm:spPr>
        <a:solidFill>
          <a:srgbClr val="92D050"/>
        </a:solidFill>
      </dgm:spPr>
      <dgm:t>
        <a:bodyPr/>
        <a:lstStyle/>
        <a:p>
          <a:r>
            <a:rPr lang="lt-LT" sz="1100" dirty="0">
              <a:solidFill>
                <a:schemeClr val="accent4">
                  <a:lumMod val="75000"/>
                </a:schemeClr>
              </a:solidFill>
            </a:rPr>
            <a:t>Gyvūnų gerovės </a:t>
          </a:r>
        </a:p>
      </dgm:t>
    </dgm:pt>
    <dgm:pt modelId="{715235BF-52F6-40E2-BD95-8280046A3BE9}" type="parTrans" cxnId="{84FE79BC-3382-4880-9B40-2457476DEAF3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4B4B00DF-C430-4F96-AB01-B61391E9A9B1}" type="sibTrans" cxnId="{84FE79BC-3382-4880-9B40-2457476DEAF3}">
      <dgm:prSet/>
      <dgm:spPr/>
      <dgm:t>
        <a:bodyPr/>
        <a:lstStyle/>
        <a:p>
          <a:endParaRPr lang="lt-LT"/>
        </a:p>
      </dgm:t>
    </dgm:pt>
    <dgm:pt modelId="{34DA652A-9B51-4159-ACE8-938876B53C8D}">
      <dgm:prSet phldrT="[Tekstas]" custT="1"/>
      <dgm:spPr>
        <a:solidFill>
          <a:srgbClr val="FFFF00"/>
        </a:solidFill>
      </dgm:spPr>
      <dgm:t>
        <a:bodyPr/>
        <a:lstStyle/>
        <a:p>
          <a:r>
            <a:rPr lang="lt-LT" sz="1100" dirty="0">
              <a:solidFill>
                <a:schemeClr val="accent4">
                  <a:lumMod val="75000"/>
                </a:schemeClr>
              </a:solidFill>
            </a:rPr>
            <a:t>Ievos Simonaitytės</a:t>
          </a:r>
        </a:p>
      </dgm:t>
    </dgm:pt>
    <dgm:pt modelId="{8E8889FD-9BB6-42A0-BE6C-7042D1B65148}" type="parTrans" cxnId="{78AE0B86-9791-4592-B0BF-7E0FA2A28FC8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9DE711EE-68F7-4FF0-8E6E-1D4F72F56654}" type="sibTrans" cxnId="{78AE0B86-9791-4592-B0BF-7E0FA2A28FC8}">
      <dgm:prSet/>
      <dgm:spPr/>
      <dgm:t>
        <a:bodyPr/>
        <a:lstStyle/>
        <a:p>
          <a:endParaRPr lang="lt-LT"/>
        </a:p>
      </dgm:t>
    </dgm:pt>
    <dgm:pt modelId="{28CFB51B-AB34-4D3D-8164-D0F7B45709CD}">
      <dgm:prSet phldrT="[Tekstas]" custT="1"/>
      <dgm:spPr>
        <a:solidFill>
          <a:srgbClr val="FFFF00"/>
        </a:solidFill>
      </dgm:spPr>
      <dgm:t>
        <a:bodyPr/>
        <a:lstStyle/>
        <a:p>
          <a:r>
            <a:rPr lang="lt-LT" sz="1100" dirty="0">
              <a:solidFill>
                <a:schemeClr val="accent4">
                  <a:lumMod val="75000"/>
                </a:schemeClr>
              </a:solidFill>
            </a:rPr>
            <a:t>Romo Kalantos </a:t>
          </a:r>
        </a:p>
      </dgm:t>
    </dgm:pt>
    <dgm:pt modelId="{D52950DD-0F6D-47A0-87CD-1575A63E2049}" type="parTrans" cxnId="{60AAE6F9-CA08-4FEF-81A5-61749A613EF1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E7EF1858-5367-468D-8983-CE6BDF49D7E5}" type="sibTrans" cxnId="{60AAE6F9-CA08-4FEF-81A5-61749A613EF1}">
      <dgm:prSet/>
      <dgm:spPr/>
      <dgm:t>
        <a:bodyPr/>
        <a:lstStyle/>
        <a:p>
          <a:endParaRPr lang="lt-LT"/>
        </a:p>
      </dgm:t>
    </dgm:pt>
    <dgm:pt modelId="{E579304A-3BE1-45EC-83C5-A13F0D5CD025}">
      <dgm:prSet phldrT="[Tekstas]" custT="1"/>
      <dgm:spPr>
        <a:solidFill>
          <a:srgbClr val="FFFF00"/>
        </a:solidFill>
      </dgm:spPr>
      <dgm:t>
        <a:bodyPr/>
        <a:lstStyle/>
        <a:p>
          <a:r>
            <a:rPr lang="lt-LT" sz="1100" dirty="0">
              <a:solidFill>
                <a:schemeClr val="accent4">
                  <a:lumMod val="75000"/>
                </a:schemeClr>
              </a:solidFill>
            </a:rPr>
            <a:t>Lietuvos Valstybės Konstitucijos</a:t>
          </a:r>
        </a:p>
      </dgm:t>
    </dgm:pt>
    <dgm:pt modelId="{BB902824-E388-47F0-A570-D759525AE8D2}" type="parTrans" cxnId="{DE1DBAA8-43A7-40E3-919C-937977F74DAC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20618792-83B5-439D-A7E3-7609F173DEBF}" type="sibTrans" cxnId="{DE1DBAA8-43A7-40E3-919C-937977F74DAC}">
      <dgm:prSet/>
      <dgm:spPr/>
      <dgm:t>
        <a:bodyPr/>
        <a:lstStyle/>
        <a:p>
          <a:endParaRPr lang="lt-LT"/>
        </a:p>
      </dgm:t>
    </dgm:pt>
    <dgm:pt modelId="{F1FB0B56-DAE8-41EC-80A1-023857F1217E}">
      <dgm:prSet custT="1"/>
      <dgm:spPr>
        <a:solidFill>
          <a:srgbClr val="FFFF00"/>
        </a:solidFill>
      </dgm:spPr>
      <dgm:t>
        <a:bodyPr/>
        <a:lstStyle/>
        <a:p>
          <a:r>
            <a:rPr lang="lt-LT" sz="1100" dirty="0">
              <a:solidFill>
                <a:schemeClr val="accent4">
                  <a:lumMod val="75000"/>
                </a:schemeClr>
              </a:solidFill>
            </a:rPr>
            <a:t>Monsinjoro Kazimiero Vasiliausko</a:t>
          </a:r>
        </a:p>
      </dgm:t>
    </dgm:pt>
    <dgm:pt modelId="{61D5CD79-4751-4E1F-8AFB-81702869207A}" type="parTrans" cxnId="{066B22F3-723C-4638-AD48-19D1D3E6426A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956AF2A7-807A-4E90-A45B-4B5DAC1A1FD3}" type="sibTrans" cxnId="{066B22F3-723C-4638-AD48-19D1D3E6426A}">
      <dgm:prSet/>
      <dgm:spPr/>
      <dgm:t>
        <a:bodyPr/>
        <a:lstStyle/>
        <a:p>
          <a:endParaRPr lang="lt-LT"/>
        </a:p>
      </dgm:t>
    </dgm:pt>
    <dgm:pt modelId="{F5776EE1-C295-428D-90D7-31180D80473F}">
      <dgm:prSet custT="1"/>
      <dgm:spPr>
        <a:solidFill>
          <a:srgbClr val="FFFF00"/>
        </a:solidFill>
      </dgm:spPr>
      <dgm:t>
        <a:bodyPr/>
        <a:lstStyle/>
        <a:p>
          <a:r>
            <a:rPr lang="lt-LT" sz="1100" dirty="0">
              <a:solidFill>
                <a:schemeClr val="accent4">
                  <a:lumMod val="75000"/>
                </a:schemeClr>
              </a:solidFill>
            </a:rPr>
            <a:t>Lietuvos universitetų</a:t>
          </a:r>
        </a:p>
      </dgm:t>
    </dgm:pt>
    <dgm:pt modelId="{4FF40EE1-75AE-4F32-B04A-2B4E0A2F0D7A}" type="parTrans" cxnId="{E08970BD-A356-4674-9FA9-136AECC5440C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B99B92AB-8B6B-48C6-BD42-9E5AF0554190}" type="sibTrans" cxnId="{E08970BD-A356-4674-9FA9-136AECC5440C}">
      <dgm:prSet/>
      <dgm:spPr/>
      <dgm:t>
        <a:bodyPr/>
        <a:lstStyle/>
        <a:p>
          <a:endParaRPr lang="lt-LT"/>
        </a:p>
      </dgm:t>
    </dgm:pt>
    <dgm:pt modelId="{E1385F91-A3EF-485D-BA1D-FC238F39DC77}">
      <dgm:prSet custT="1"/>
      <dgm:spPr>
        <a:solidFill>
          <a:srgbClr val="FFFF00"/>
        </a:solidFill>
      </dgm:spPr>
      <dgm:t>
        <a:bodyPr/>
        <a:lstStyle/>
        <a:p>
          <a:r>
            <a:rPr lang="lt-LT" sz="1100" dirty="0">
              <a:solidFill>
                <a:schemeClr val="accent4">
                  <a:lumMod val="75000"/>
                </a:schemeClr>
              </a:solidFill>
            </a:rPr>
            <a:t>Pranciškaus Skorinos</a:t>
          </a:r>
        </a:p>
      </dgm:t>
    </dgm:pt>
    <dgm:pt modelId="{6B3F086E-95E7-458B-8C19-D23B971CA401}" type="parTrans" cxnId="{0F52672E-92CE-44A8-A7B8-AAC0B9652F38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2A1B50E3-CCB7-4D7C-9E4B-2539E61CDACA}" type="sibTrans" cxnId="{0F52672E-92CE-44A8-A7B8-AAC0B9652F38}">
      <dgm:prSet/>
      <dgm:spPr/>
      <dgm:t>
        <a:bodyPr/>
        <a:lstStyle/>
        <a:p>
          <a:endParaRPr lang="lt-LT"/>
        </a:p>
      </dgm:t>
    </dgm:pt>
    <dgm:pt modelId="{0AEEC64E-83FC-48F7-86A9-C9FD56B33E98}">
      <dgm:prSet custT="1"/>
      <dgm:spPr>
        <a:solidFill>
          <a:srgbClr val="FFFF00"/>
        </a:solidFill>
      </dgm:spPr>
      <dgm:t>
        <a:bodyPr/>
        <a:lstStyle/>
        <a:p>
          <a:r>
            <a:rPr lang="lt-LT" sz="1100" dirty="0">
              <a:solidFill>
                <a:schemeClr val="accent4">
                  <a:lumMod val="75000"/>
                </a:schemeClr>
              </a:solidFill>
            </a:rPr>
            <a:t>Jono Meko</a:t>
          </a:r>
        </a:p>
      </dgm:t>
    </dgm:pt>
    <dgm:pt modelId="{093D53D6-BF17-4D00-B0E2-2AC2F4EB8435}" type="parTrans" cxnId="{94B814F0-5882-4599-B236-026402502682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8F63BB82-630C-4923-99BC-5D6D6AC3FBC2}" type="sibTrans" cxnId="{94B814F0-5882-4599-B236-026402502682}">
      <dgm:prSet/>
      <dgm:spPr/>
      <dgm:t>
        <a:bodyPr/>
        <a:lstStyle/>
        <a:p>
          <a:endParaRPr lang="lt-LT"/>
        </a:p>
      </dgm:t>
    </dgm:pt>
    <dgm:pt modelId="{3D5F3DDA-3CF7-4C8F-B2EF-7D382976660A}">
      <dgm:prSet custT="1"/>
      <dgm:spPr>
        <a:solidFill>
          <a:srgbClr val="FFFF00"/>
        </a:solidFill>
      </dgm:spPr>
      <dgm:t>
        <a:bodyPr/>
        <a:lstStyle/>
        <a:p>
          <a:r>
            <a:rPr lang="lt-LT" sz="1100" dirty="0">
              <a:solidFill>
                <a:schemeClr val="accent4">
                  <a:lumMod val="75000"/>
                </a:schemeClr>
              </a:solidFill>
            </a:rPr>
            <a:t>Lietuvos jaunimo</a:t>
          </a:r>
        </a:p>
      </dgm:t>
    </dgm:pt>
    <dgm:pt modelId="{A5345423-9CC4-4010-BB4C-2A26A15699BB}" type="parTrans" cxnId="{F55378C7-B723-4441-A5EB-89C3183A0458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BCD9C5D9-B919-42A7-9FD7-D4C8C505FE5A}" type="sibTrans" cxnId="{F55378C7-B723-4441-A5EB-89C3183A0458}">
      <dgm:prSet/>
      <dgm:spPr/>
      <dgm:t>
        <a:bodyPr/>
        <a:lstStyle/>
        <a:p>
          <a:endParaRPr lang="lt-LT"/>
        </a:p>
      </dgm:t>
    </dgm:pt>
    <dgm:pt modelId="{DF927AF0-960B-46F2-ABA8-42FC01988AEB}">
      <dgm:prSet custT="1"/>
      <dgm:spPr>
        <a:solidFill>
          <a:srgbClr val="FFFF00"/>
        </a:solidFill>
      </dgm:spPr>
      <dgm:t>
        <a:bodyPr/>
        <a:lstStyle/>
        <a:p>
          <a:r>
            <a:rPr lang="lt-LT" sz="1100" dirty="0">
              <a:solidFill>
                <a:schemeClr val="accent4">
                  <a:lumMod val="75000"/>
                </a:schemeClr>
              </a:solidFill>
            </a:rPr>
            <a:t>,,Lietuvos Katalikų Bažnyčios kronikos“</a:t>
          </a:r>
        </a:p>
      </dgm:t>
    </dgm:pt>
    <dgm:pt modelId="{080A0EFB-0EFC-4A0B-9333-07E75C5F9525}" type="parTrans" cxnId="{B0944E17-CDA0-47FB-BD26-317033176BC7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97D2E744-D944-400C-B050-9736364F91CE}" type="sibTrans" cxnId="{B0944E17-CDA0-47FB-BD26-317033176BC7}">
      <dgm:prSet/>
      <dgm:spPr/>
      <dgm:t>
        <a:bodyPr/>
        <a:lstStyle/>
        <a:p>
          <a:endParaRPr lang="lt-LT"/>
        </a:p>
      </dgm:t>
    </dgm:pt>
    <dgm:pt modelId="{C7714D1C-BBDA-4827-BAD6-2EF99109FECB}">
      <dgm:prSet custT="1"/>
      <dgm:spPr>
        <a:solidFill>
          <a:srgbClr val="FFFF00"/>
        </a:solidFill>
      </dgm:spPr>
      <dgm:t>
        <a:bodyPr/>
        <a:lstStyle/>
        <a:p>
          <a:r>
            <a:rPr lang="lt-LT" sz="1100" dirty="0">
              <a:solidFill>
                <a:schemeClr val="accent4">
                  <a:lumMod val="75000"/>
                </a:schemeClr>
              </a:solidFill>
            </a:rPr>
            <a:t>Savanorystės </a:t>
          </a:r>
        </a:p>
      </dgm:t>
    </dgm:pt>
    <dgm:pt modelId="{0B6871BE-648B-496D-8BDB-D5A80D2B6231}" type="parTrans" cxnId="{D54800E3-DDB0-441D-81D0-7B3161216D51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31FC6B8E-7490-4E13-A1E0-1F3B9B190885}" type="sibTrans" cxnId="{D54800E3-DDB0-441D-81D0-7B3161216D51}">
      <dgm:prSet/>
      <dgm:spPr/>
      <dgm:t>
        <a:bodyPr/>
        <a:lstStyle/>
        <a:p>
          <a:endParaRPr lang="lt-LT"/>
        </a:p>
      </dgm:t>
    </dgm:pt>
    <dgm:pt modelId="{5260C04A-3EC8-4AD1-B0BD-FF466666E63E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047E94F3-4FC9-4997-81BC-36E58C5DA8F8}" type="parTrans" cxnId="{24899D78-AFF0-43FD-939F-D1E55855A0AA}">
      <dgm:prSet/>
      <dgm:spPr/>
      <dgm:t>
        <a:bodyPr/>
        <a:lstStyle/>
        <a:p>
          <a:endParaRPr lang="lt-LT"/>
        </a:p>
      </dgm:t>
    </dgm:pt>
    <dgm:pt modelId="{166E5D9A-18BE-468C-953E-4624D4016119}" type="sibTrans" cxnId="{24899D78-AFF0-43FD-939F-D1E55855A0AA}">
      <dgm:prSet/>
      <dgm:spPr/>
      <dgm:t>
        <a:bodyPr/>
        <a:lstStyle/>
        <a:p>
          <a:endParaRPr lang="lt-LT"/>
        </a:p>
      </dgm:t>
    </dgm:pt>
    <dgm:pt modelId="{BE1B9674-E5DE-43C3-9D23-BAAFF27B9F93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F0873F7B-95D0-4EAF-B2F0-10FF56671F19}" type="parTrans" cxnId="{A6A6AC10-2C80-4F3B-9C0C-97BAED9ED4D7}">
      <dgm:prSet/>
      <dgm:spPr/>
      <dgm:t>
        <a:bodyPr/>
        <a:lstStyle/>
        <a:p>
          <a:endParaRPr lang="lt-LT"/>
        </a:p>
      </dgm:t>
    </dgm:pt>
    <dgm:pt modelId="{59FC9911-70CB-4734-9962-31A77B48FC47}" type="sibTrans" cxnId="{A6A6AC10-2C80-4F3B-9C0C-97BAED9ED4D7}">
      <dgm:prSet/>
      <dgm:spPr/>
      <dgm:t>
        <a:bodyPr/>
        <a:lstStyle/>
        <a:p>
          <a:endParaRPr lang="lt-LT"/>
        </a:p>
      </dgm:t>
    </dgm:pt>
    <dgm:pt modelId="{FE4ECE4E-8DFA-4CFC-9657-89FF067E3128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D5CDD6EF-6A6D-4079-9656-D59D4D437DFF}" type="parTrans" cxnId="{2C931711-1D39-4250-B716-EBAC61BFA49E}">
      <dgm:prSet/>
      <dgm:spPr/>
      <dgm:t>
        <a:bodyPr/>
        <a:lstStyle/>
        <a:p>
          <a:endParaRPr lang="lt-LT"/>
        </a:p>
      </dgm:t>
    </dgm:pt>
    <dgm:pt modelId="{D83CD08E-603A-4021-8441-6954AF152B99}" type="sibTrans" cxnId="{2C931711-1D39-4250-B716-EBAC61BFA49E}">
      <dgm:prSet/>
      <dgm:spPr/>
      <dgm:t>
        <a:bodyPr/>
        <a:lstStyle/>
        <a:p>
          <a:endParaRPr lang="lt-LT"/>
        </a:p>
      </dgm:t>
    </dgm:pt>
    <dgm:pt modelId="{82F8A33A-CA69-462A-B684-ADE97D0CCEFA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D7468B10-D834-4348-9073-5085BC95992A}" type="parTrans" cxnId="{1B9C83D6-E8F8-4AAA-9EA8-9F02B3F7EAA6}">
      <dgm:prSet/>
      <dgm:spPr/>
      <dgm:t>
        <a:bodyPr/>
        <a:lstStyle/>
        <a:p>
          <a:endParaRPr lang="lt-LT"/>
        </a:p>
      </dgm:t>
    </dgm:pt>
    <dgm:pt modelId="{C38D31B5-F1C7-49D5-9EA7-7D6DB8510873}" type="sibTrans" cxnId="{1B9C83D6-E8F8-4AAA-9EA8-9F02B3F7EAA6}">
      <dgm:prSet/>
      <dgm:spPr/>
      <dgm:t>
        <a:bodyPr/>
        <a:lstStyle/>
        <a:p>
          <a:endParaRPr lang="lt-LT"/>
        </a:p>
      </dgm:t>
    </dgm:pt>
    <dgm:pt modelId="{779714DE-F7FE-45B6-81C4-B98278134F83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83147904-CE69-4B1D-8540-BF585558051E}" type="parTrans" cxnId="{78567F60-2384-44CC-B4EB-0730B4DFF972}">
      <dgm:prSet/>
      <dgm:spPr/>
      <dgm:t>
        <a:bodyPr/>
        <a:lstStyle/>
        <a:p>
          <a:endParaRPr lang="lt-LT"/>
        </a:p>
      </dgm:t>
    </dgm:pt>
    <dgm:pt modelId="{D2857A66-5732-472B-8081-757AD385B084}" type="sibTrans" cxnId="{78567F60-2384-44CC-B4EB-0730B4DFF972}">
      <dgm:prSet/>
      <dgm:spPr/>
      <dgm:t>
        <a:bodyPr/>
        <a:lstStyle/>
        <a:p>
          <a:endParaRPr lang="lt-LT"/>
        </a:p>
      </dgm:t>
    </dgm:pt>
    <dgm:pt modelId="{CB0B34A3-617C-4364-B972-0580B357C540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01BD7463-F2FF-47F8-923D-82935CC72223}" type="parTrans" cxnId="{8C897D74-DE10-4536-A1E9-D8D767497920}">
      <dgm:prSet/>
      <dgm:spPr/>
      <dgm:t>
        <a:bodyPr/>
        <a:lstStyle/>
        <a:p>
          <a:endParaRPr lang="lt-LT"/>
        </a:p>
      </dgm:t>
    </dgm:pt>
    <dgm:pt modelId="{A70974A6-7571-4B85-B2CE-0E3C13A1013A}" type="sibTrans" cxnId="{8C897D74-DE10-4536-A1E9-D8D767497920}">
      <dgm:prSet/>
      <dgm:spPr/>
      <dgm:t>
        <a:bodyPr/>
        <a:lstStyle/>
        <a:p>
          <a:endParaRPr lang="lt-LT"/>
        </a:p>
      </dgm:t>
    </dgm:pt>
    <dgm:pt modelId="{6FD3AF38-E7C4-4A78-AEDE-A8372DDF00FD}">
      <dgm:prSet/>
      <dgm:spPr/>
      <dgm:t>
        <a:bodyPr/>
        <a:lstStyle/>
        <a:p>
          <a:endParaRPr lang="lt-LT" dirty="0">
            <a:solidFill>
              <a:schemeClr val="accent4">
                <a:lumMod val="75000"/>
              </a:schemeClr>
            </a:solidFill>
          </a:endParaRPr>
        </a:p>
      </dgm:t>
    </dgm:pt>
    <dgm:pt modelId="{B4BAFA43-67F0-42E0-9E14-404FD2738E24}" type="parTrans" cxnId="{709110ED-E5F4-4A71-B3D1-C799AAC06B41}">
      <dgm:prSet/>
      <dgm:spPr/>
      <dgm:t>
        <a:bodyPr/>
        <a:lstStyle/>
        <a:p>
          <a:endParaRPr lang="lt-LT"/>
        </a:p>
      </dgm:t>
    </dgm:pt>
    <dgm:pt modelId="{FE53C34B-29BF-488C-AA7F-6BBDB6E67557}" type="sibTrans" cxnId="{709110ED-E5F4-4A71-B3D1-C799AAC06B41}">
      <dgm:prSet/>
      <dgm:spPr/>
      <dgm:t>
        <a:bodyPr/>
        <a:lstStyle/>
        <a:p>
          <a:endParaRPr lang="lt-LT"/>
        </a:p>
      </dgm:t>
    </dgm:pt>
    <dgm:pt modelId="{D75D7338-173C-42D9-B44F-FBA8F9A42B91}">
      <dgm:prSet custT="1"/>
      <dgm:spPr>
        <a:solidFill>
          <a:srgbClr val="FFFF00"/>
        </a:solidFill>
      </dgm:spPr>
      <dgm:t>
        <a:bodyPr/>
        <a:lstStyle/>
        <a:p>
          <a:r>
            <a:rPr lang="lt-LT" sz="1100" dirty="0">
              <a:solidFill>
                <a:schemeClr val="accent4">
                  <a:lumMod val="75000"/>
                </a:schemeClr>
              </a:solidFill>
            </a:rPr>
            <a:t>Sūduvos</a:t>
          </a:r>
        </a:p>
      </dgm:t>
    </dgm:pt>
    <dgm:pt modelId="{73B1ADE0-2DAB-41FC-8B8A-0CFA970DC537}" type="parTrans" cxnId="{B6E9280C-5632-4216-80BC-E3864AE97BC2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4E045C57-D180-40D3-B522-7A44CC181F24}" type="sibTrans" cxnId="{B6E9280C-5632-4216-80BC-E3864AE97BC2}">
      <dgm:prSet/>
      <dgm:spPr/>
      <dgm:t>
        <a:bodyPr/>
        <a:lstStyle/>
        <a:p>
          <a:endParaRPr lang="lt-LT"/>
        </a:p>
      </dgm:t>
    </dgm:pt>
    <dgm:pt modelId="{B808BA28-C1AA-4DD3-8DB0-97AD4508A7E7}">
      <dgm:prSet custT="1"/>
      <dgm:spPr>
        <a:solidFill>
          <a:srgbClr val="FFFF00"/>
        </a:solidFill>
      </dgm:spPr>
      <dgm:t>
        <a:bodyPr/>
        <a:lstStyle/>
        <a:p>
          <a:r>
            <a:rPr lang="lt-LT" sz="1100" dirty="0">
              <a:solidFill>
                <a:schemeClr val="accent4">
                  <a:lumMod val="75000"/>
                </a:schemeClr>
              </a:solidFill>
            </a:rPr>
            <a:t>Lietuvos krepšinio šimtmečio</a:t>
          </a:r>
        </a:p>
      </dgm:t>
    </dgm:pt>
    <dgm:pt modelId="{3B63E304-A0AA-4A27-8D30-F6DF5E0C2353}" type="parTrans" cxnId="{A52E9488-0846-4DF1-AFA8-C45236282E94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E313C6CE-C151-4438-8E76-40BA619FF3B7}" type="sibTrans" cxnId="{A52E9488-0846-4DF1-AFA8-C45236282E94}">
      <dgm:prSet/>
      <dgm:spPr/>
      <dgm:t>
        <a:bodyPr/>
        <a:lstStyle/>
        <a:p>
          <a:endParaRPr lang="lt-LT"/>
        </a:p>
      </dgm:t>
    </dgm:pt>
    <dgm:pt modelId="{E073606F-2CD7-41D9-A1C2-9EBD6B010E0D}">
      <dgm:prSet custT="1"/>
      <dgm:spPr>
        <a:solidFill>
          <a:srgbClr val="FFFF00"/>
        </a:solidFill>
      </dgm:spPr>
      <dgm:t>
        <a:bodyPr/>
        <a:lstStyle/>
        <a:p>
          <a:r>
            <a:rPr lang="lt-LT" sz="1100" dirty="0">
              <a:solidFill>
                <a:schemeClr val="accent4">
                  <a:lumMod val="75000"/>
                </a:schemeClr>
              </a:solidFill>
            </a:rPr>
            <a:t>Lietuvos karaimų</a:t>
          </a:r>
        </a:p>
      </dgm:t>
    </dgm:pt>
    <dgm:pt modelId="{5F697408-60DA-442A-9EF8-F4772E6901AA}" type="parTrans" cxnId="{3619596C-7215-4EA7-A85E-5952E50E5337}">
      <dgm:prSet/>
      <dgm:spPr/>
      <dgm:t>
        <a:bodyPr/>
        <a:lstStyle/>
        <a:p>
          <a:endParaRPr lang="lt-LT">
            <a:solidFill>
              <a:schemeClr val="accent4">
                <a:lumMod val="75000"/>
              </a:schemeClr>
            </a:solidFill>
          </a:endParaRPr>
        </a:p>
      </dgm:t>
    </dgm:pt>
    <dgm:pt modelId="{F92728CA-3EA8-476F-B11B-1B3C92B8AD4F}" type="sibTrans" cxnId="{3619596C-7215-4EA7-A85E-5952E50E5337}">
      <dgm:prSet/>
      <dgm:spPr/>
      <dgm:t>
        <a:bodyPr/>
        <a:lstStyle/>
        <a:p>
          <a:endParaRPr lang="lt-LT"/>
        </a:p>
      </dgm:t>
    </dgm:pt>
    <dgm:pt modelId="{67A4BCE3-9BD8-4BB9-AF73-350B4F92397D}" type="pres">
      <dgm:prSet presAssocID="{4892DA55-6C6F-4A1E-923E-4196F8216C8B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5F7F92-47F3-419F-9749-62A727FA12AE}" type="pres">
      <dgm:prSet presAssocID="{5060D855-4F55-4DD9-8CF4-CF35C260D9BC}" presName="centerShape" presStyleLbl="node0" presStyleIdx="0" presStyleCnt="1" custScaleX="189181" custScaleY="163531" custLinFactNeighborX="35349" custLinFactNeighborY="-180"/>
      <dgm:spPr/>
      <dgm:t>
        <a:bodyPr/>
        <a:lstStyle/>
        <a:p>
          <a:endParaRPr lang="en-GB"/>
        </a:p>
      </dgm:t>
    </dgm:pt>
    <dgm:pt modelId="{00D2C6B3-77E3-4AFC-BE0A-0B1C900425BD}" type="pres">
      <dgm:prSet presAssocID="{715235BF-52F6-40E2-BD95-8280046A3BE9}" presName="Name9" presStyleLbl="parChTrans1D2" presStyleIdx="0" presStyleCnt="14"/>
      <dgm:spPr/>
      <dgm:t>
        <a:bodyPr/>
        <a:lstStyle/>
        <a:p>
          <a:endParaRPr lang="en-GB"/>
        </a:p>
      </dgm:t>
    </dgm:pt>
    <dgm:pt modelId="{8CF13C02-35D8-425C-B6E8-210949BCB8E1}" type="pres">
      <dgm:prSet presAssocID="{715235BF-52F6-40E2-BD95-8280046A3BE9}" presName="connTx" presStyleLbl="parChTrans1D2" presStyleIdx="0" presStyleCnt="14"/>
      <dgm:spPr/>
      <dgm:t>
        <a:bodyPr/>
        <a:lstStyle/>
        <a:p>
          <a:endParaRPr lang="en-GB"/>
        </a:p>
      </dgm:t>
    </dgm:pt>
    <dgm:pt modelId="{CAB255DC-5E6E-4A92-A93D-B527D587C489}" type="pres">
      <dgm:prSet presAssocID="{C2F888DC-7A2B-4E82-AA48-DDD653B34808}" presName="node" presStyleLbl="node1" presStyleIdx="0" presStyleCnt="14" custRadScaleRad="122712" custRadScaleInc="2736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071336-6407-4738-8203-D7CB2BC537E5}" type="pres">
      <dgm:prSet presAssocID="{8E8889FD-9BB6-42A0-BE6C-7042D1B65148}" presName="Name9" presStyleLbl="parChTrans1D2" presStyleIdx="1" presStyleCnt="14"/>
      <dgm:spPr/>
      <dgm:t>
        <a:bodyPr/>
        <a:lstStyle/>
        <a:p>
          <a:endParaRPr lang="en-GB"/>
        </a:p>
      </dgm:t>
    </dgm:pt>
    <dgm:pt modelId="{B4777F90-E12C-449E-9837-1081A98FD974}" type="pres">
      <dgm:prSet presAssocID="{8E8889FD-9BB6-42A0-BE6C-7042D1B65148}" presName="connTx" presStyleLbl="parChTrans1D2" presStyleIdx="1" presStyleCnt="14"/>
      <dgm:spPr/>
      <dgm:t>
        <a:bodyPr/>
        <a:lstStyle/>
        <a:p>
          <a:endParaRPr lang="en-GB"/>
        </a:p>
      </dgm:t>
    </dgm:pt>
    <dgm:pt modelId="{A490120E-5298-4328-97E9-0262CC15CFFC}" type="pres">
      <dgm:prSet presAssocID="{34DA652A-9B51-4159-ACE8-938876B53C8D}" presName="node" presStyleLbl="node1" presStyleIdx="1" presStyleCnt="14" custScaleX="157198" custRadScaleRad="94491" custRadScaleInc="3306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3216F-0499-4A26-9252-B77B65B283B5}" type="pres">
      <dgm:prSet presAssocID="{D52950DD-0F6D-47A0-87CD-1575A63E2049}" presName="Name9" presStyleLbl="parChTrans1D2" presStyleIdx="2" presStyleCnt="14"/>
      <dgm:spPr/>
      <dgm:t>
        <a:bodyPr/>
        <a:lstStyle/>
        <a:p>
          <a:endParaRPr lang="en-GB"/>
        </a:p>
      </dgm:t>
    </dgm:pt>
    <dgm:pt modelId="{D8C1A967-2E95-464D-9E17-7F68A7D87228}" type="pres">
      <dgm:prSet presAssocID="{D52950DD-0F6D-47A0-87CD-1575A63E2049}" presName="connTx" presStyleLbl="parChTrans1D2" presStyleIdx="2" presStyleCnt="14"/>
      <dgm:spPr/>
      <dgm:t>
        <a:bodyPr/>
        <a:lstStyle/>
        <a:p>
          <a:endParaRPr lang="en-GB"/>
        </a:p>
      </dgm:t>
    </dgm:pt>
    <dgm:pt modelId="{5F663600-91D8-4D03-9943-01F021301378}" type="pres">
      <dgm:prSet presAssocID="{28CFB51B-AB34-4D3D-8164-D0F7B45709CD}" presName="node" presStyleLbl="node1" presStyleIdx="2" presStyleCnt="14" custScaleX="119420" custRadScaleRad="63155" custRadScaleInc="3470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8624D3-F397-421F-B01E-EFD952B176F8}" type="pres">
      <dgm:prSet presAssocID="{BB902824-E388-47F0-A570-D759525AE8D2}" presName="Name9" presStyleLbl="parChTrans1D2" presStyleIdx="3" presStyleCnt="14"/>
      <dgm:spPr/>
      <dgm:t>
        <a:bodyPr/>
        <a:lstStyle/>
        <a:p>
          <a:endParaRPr lang="en-GB"/>
        </a:p>
      </dgm:t>
    </dgm:pt>
    <dgm:pt modelId="{BDBDE018-1A48-4534-A759-0FB48F223429}" type="pres">
      <dgm:prSet presAssocID="{BB902824-E388-47F0-A570-D759525AE8D2}" presName="connTx" presStyleLbl="parChTrans1D2" presStyleIdx="3" presStyleCnt="14"/>
      <dgm:spPr/>
      <dgm:t>
        <a:bodyPr/>
        <a:lstStyle/>
        <a:p>
          <a:endParaRPr lang="en-GB"/>
        </a:p>
      </dgm:t>
    </dgm:pt>
    <dgm:pt modelId="{7758F6D1-07F2-48F0-A560-AF079AC31072}" type="pres">
      <dgm:prSet presAssocID="{E579304A-3BE1-45EC-83C5-A13F0D5CD025}" presName="node" presStyleLbl="node1" presStyleIdx="3" presStyleCnt="14" custScaleX="160099" custRadScaleRad="35061" custRadScaleInc="2123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03F8FB-49C3-434E-9981-AD42E3602FBB}" type="pres">
      <dgm:prSet presAssocID="{61D5CD79-4751-4E1F-8AFB-81702869207A}" presName="Name9" presStyleLbl="parChTrans1D2" presStyleIdx="4" presStyleCnt="14"/>
      <dgm:spPr/>
      <dgm:t>
        <a:bodyPr/>
        <a:lstStyle/>
        <a:p>
          <a:endParaRPr lang="en-GB"/>
        </a:p>
      </dgm:t>
    </dgm:pt>
    <dgm:pt modelId="{91DD7F2A-A7B5-4F80-955F-005064CDFB79}" type="pres">
      <dgm:prSet presAssocID="{61D5CD79-4751-4E1F-8AFB-81702869207A}" presName="connTx" presStyleLbl="parChTrans1D2" presStyleIdx="4" presStyleCnt="14"/>
      <dgm:spPr/>
      <dgm:t>
        <a:bodyPr/>
        <a:lstStyle/>
        <a:p>
          <a:endParaRPr lang="en-GB"/>
        </a:p>
      </dgm:t>
    </dgm:pt>
    <dgm:pt modelId="{053E5FA8-1C0F-4F11-93A9-552DC22E33AF}" type="pres">
      <dgm:prSet presAssocID="{F1FB0B56-DAE8-41EC-80A1-023857F1217E}" presName="node" presStyleLbl="node1" presStyleIdx="4" presStyleCnt="14" custScaleX="153927" custRadScaleRad="34600" custRadScaleInc="-2052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034A6F-F413-40B4-B2D5-43E827D53A7A}" type="pres">
      <dgm:prSet presAssocID="{4FF40EE1-75AE-4F32-B04A-2B4E0A2F0D7A}" presName="Name9" presStyleLbl="parChTrans1D2" presStyleIdx="5" presStyleCnt="14"/>
      <dgm:spPr/>
      <dgm:t>
        <a:bodyPr/>
        <a:lstStyle/>
        <a:p>
          <a:endParaRPr lang="en-GB"/>
        </a:p>
      </dgm:t>
    </dgm:pt>
    <dgm:pt modelId="{B1A3A699-31F5-46E0-9C7C-BBC6961BB7B6}" type="pres">
      <dgm:prSet presAssocID="{4FF40EE1-75AE-4F32-B04A-2B4E0A2F0D7A}" presName="connTx" presStyleLbl="parChTrans1D2" presStyleIdx="5" presStyleCnt="14"/>
      <dgm:spPr/>
      <dgm:t>
        <a:bodyPr/>
        <a:lstStyle/>
        <a:p>
          <a:endParaRPr lang="en-GB"/>
        </a:p>
      </dgm:t>
    </dgm:pt>
    <dgm:pt modelId="{FC62EFA9-2C41-4F7A-8A92-247463836B02}" type="pres">
      <dgm:prSet presAssocID="{F5776EE1-C295-428D-90D7-31180D80473F}" presName="node" presStyleLbl="node1" presStyleIdx="5" presStyleCnt="14" custScaleX="141377" custRadScaleRad="62438" custRadScaleInc="-3464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33784E-3D94-46D4-B6A0-1FD173A707E4}" type="pres">
      <dgm:prSet presAssocID="{6B3F086E-95E7-458B-8C19-D23B971CA401}" presName="Name9" presStyleLbl="parChTrans1D2" presStyleIdx="6" presStyleCnt="14"/>
      <dgm:spPr/>
      <dgm:t>
        <a:bodyPr/>
        <a:lstStyle/>
        <a:p>
          <a:endParaRPr lang="en-GB"/>
        </a:p>
      </dgm:t>
    </dgm:pt>
    <dgm:pt modelId="{3E5BB05B-9099-4872-8E93-35E056FDCBA7}" type="pres">
      <dgm:prSet presAssocID="{6B3F086E-95E7-458B-8C19-D23B971CA401}" presName="connTx" presStyleLbl="parChTrans1D2" presStyleIdx="6" presStyleCnt="14"/>
      <dgm:spPr/>
      <dgm:t>
        <a:bodyPr/>
        <a:lstStyle/>
        <a:p>
          <a:endParaRPr lang="en-GB"/>
        </a:p>
      </dgm:t>
    </dgm:pt>
    <dgm:pt modelId="{BE929C93-17B1-45D9-BDB6-777D90E9EE3D}" type="pres">
      <dgm:prSet presAssocID="{E1385F91-A3EF-485D-BA1D-FC238F39DC77}" presName="node" presStyleLbl="node1" presStyleIdx="6" presStyleCnt="14" custScaleX="159978" custRadScaleRad="93800" custRadScaleInc="-3316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6EB636-3FDA-48EC-A15E-6BF2BF3D1684}" type="pres">
      <dgm:prSet presAssocID="{73B1ADE0-2DAB-41FC-8B8A-0CFA970DC537}" presName="Name9" presStyleLbl="parChTrans1D2" presStyleIdx="7" presStyleCnt="14"/>
      <dgm:spPr/>
      <dgm:t>
        <a:bodyPr/>
        <a:lstStyle/>
        <a:p>
          <a:endParaRPr lang="en-GB"/>
        </a:p>
      </dgm:t>
    </dgm:pt>
    <dgm:pt modelId="{F6411379-E3D6-4BEF-8988-A29BD6001E79}" type="pres">
      <dgm:prSet presAssocID="{73B1ADE0-2DAB-41FC-8B8A-0CFA970DC537}" presName="connTx" presStyleLbl="parChTrans1D2" presStyleIdx="7" presStyleCnt="14"/>
      <dgm:spPr/>
      <dgm:t>
        <a:bodyPr/>
        <a:lstStyle/>
        <a:p>
          <a:endParaRPr lang="en-GB"/>
        </a:p>
      </dgm:t>
    </dgm:pt>
    <dgm:pt modelId="{34AA8780-4DD7-4F35-AA96-EFFB55603EFE}" type="pres">
      <dgm:prSet presAssocID="{D75D7338-173C-42D9-B44F-FBA8F9A42B91}" presName="node" presStyleLbl="node1" presStyleIdx="7" presStyleCnt="14" custScaleX="125595" custRadScaleRad="123512" custRadScaleInc="-2958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059F90-3180-4BA5-B5B0-3AF32A2DE02E}" type="pres">
      <dgm:prSet presAssocID="{093D53D6-BF17-4D00-B0E2-2AC2F4EB8435}" presName="Name9" presStyleLbl="parChTrans1D2" presStyleIdx="8" presStyleCnt="14"/>
      <dgm:spPr/>
      <dgm:t>
        <a:bodyPr/>
        <a:lstStyle/>
        <a:p>
          <a:endParaRPr lang="en-GB"/>
        </a:p>
      </dgm:t>
    </dgm:pt>
    <dgm:pt modelId="{D530AB10-2022-4C47-B3BF-040DA0498235}" type="pres">
      <dgm:prSet presAssocID="{093D53D6-BF17-4D00-B0E2-2AC2F4EB8435}" presName="connTx" presStyleLbl="parChTrans1D2" presStyleIdx="8" presStyleCnt="14"/>
      <dgm:spPr/>
      <dgm:t>
        <a:bodyPr/>
        <a:lstStyle/>
        <a:p>
          <a:endParaRPr lang="en-GB"/>
        </a:p>
      </dgm:t>
    </dgm:pt>
    <dgm:pt modelId="{52508028-B66B-4B73-B6DE-1DFB31320D6E}" type="pres">
      <dgm:prSet presAssocID="{0AEEC64E-83FC-48F7-86A9-C9FD56B33E98}" presName="node" presStyleLbl="node1" presStyleIdx="8" presStyleCnt="14" custRadScaleRad="147274" custRadScaleInc="-2078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6110EC-E5FF-44A5-A310-B0918A32B9AB}" type="pres">
      <dgm:prSet presAssocID="{A5345423-9CC4-4010-BB4C-2A26A15699BB}" presName="Name9" presStyleLbl="parChTrans1D2" presStyleIdx="9" presStyleCnt="14"/>
      <dgm:spPr/>
      <dgm:t>
        <a:bodyPr/>
        <a:lstStyle/>
        <a:p>
          <a:endParaRPr lang="en-GB"/>
        </a:p>
      </dgm:t>
    </dgm:pt>
    <dgm:pt modelId="{98C14534-EC30-4995-8AFA-94594DC994F5}" type="pres">
      <dgm:prSet presAssocID="{A5345423-9CC4-4010-BB4C-2A26A15699BB}" presName="connTx" presStyleLbl="parChTrans1D2" presStyleIdx="9" presStyleCnt="14"/>
      <dgm:spPr/>
      <dgm:t>
        <a:bodyPr/>
        <a:lstStyle/>
        <a:p>
          <a:endParaRPr lang="en-GB"/>
        </a:p>
      </dgm:t>
    </dgm:pt>
    <dgm:pt modelId="{CAF51023-06A3-4D8E-94AB-6051654DD2AB}" type="pres">
      <dgm:prSet presAssocID="{3D5F3DDA-3CF7-4C8F-B2EF-7D382976660A}" presName="node" presStyleLbl="node1" presStyleIdx="9" presStyleCnt="14" custScaleX="129083" custRadScaleRad="161271" custRadScaleInc="-1241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FED52D-550F-420C-AABD-9E0490217D8F}" type="pres">
      <dgm:prSet presAssocID="{080A0EFB-0EFC-4A0B-9333-07E75C5F9525}" presName="Name9" presStyleLbl="parChTrans1D2" presStyleIdx="10" presStyleCnt="14"/>
      <dgm:spPr/>
      <dgm:t>
        <a:bodyPr/>
        <a:lstStyle/>
        <a:p>
          <a:endParaRPr lang="en-GB"/>
        </a:p>
      </dgm:t>
    </dgm:pt>
    <dgm:pt modelId="{148D6E58-16D6-49C7-A17A-B7787D14E3FF}" type="pres">
      <dgm:prSet presAssocID="{080A0EFB-0EFC-4A0B-9333-07E75C5F9525}" presName="connTx" presStyleLbl="parChTrans1D2" presStyleIdx="10" presStyleCnt="14"/>
      <dgm:spPr/>
      <dgm:t>
        <a:bodyPr/>
        <a:lstStyle/>
        <a:p>
          <a:endParaRPr lang="en-GB"/>
        </a:p>
      </dgm:t>
    </dgm:pt>
    <dgm:pt modelId="{868EDDEC-490F-49B4-8DF4-5108F163842A}" type="pres">
      <dgm:prSet presAssocID="{DF927AF0-960B-46F2-ABA8-42FC01988AEB}" presName="node" presStyleLbl="node1" presStyleIdx="10" presStyleCnt="14" custScaleX="140429" custRadScaleRad="169610" custRadScaleInc="-423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A0E4FA-E700-4707-8802-A6EB673E0196}" type="pres">
      <dgm:prSet presAssocID="{0B6871BE-648B-496D-8BDB-D5A80D2B6231}" presName="Name9" presStyleLbl="parChTrans1D2" presStyleIdx="11" presStyleCnt="14"/>
      <dgm:spPr/>
      <dgm:t>
        <a:bodyPr/>
        <a:lstStyle/>
        <a:p>
          <a:endParaRPr lang="en-GB"/>
        </a:p>
      </dgm:t>
    </dgm:pt>
    <dgm:pt modelId="{F3C321F1-EF3A-4134-B440-31FCEE4A5354}" type="pres">
      <dgm:prSet presAssocID="{0B6871BE-648B-496D-8BDB-D5A80D2B6231}" presName="connTx" presStyleLbl="parChTrans1D2" presStyleIdx="11" presStyleCnt="14"/>
      <dgm:spPr/>
      <dgm:t>
        <a:bodyPr/>
        <a:lstStyle/>
        <a:p>
          <a:endParaRPr lang="en-GB"/>
        </a:p>
      </dgm:t>
    </dgm:pt>
    <dgm:pt modelId="{6934ABC7-31E7-4AFB-BC31-FC60C0C6A50D}" type="pres">
      <dgm:prSet presAssocID="{C7714D1C-BBDA-4827-BAD6-2EF99109FECB}" presName="node" presStyleLbl="node1" presStyleIdx="11" presStyleCnt="14" custScaleX="159984" custRadScaleRad="169705" custRadScaleInc="404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F828B8-774E-4F9C-8B62-CB4014FED9BC}" type="pres">
      <dgm:prSet presAssocID="{3B63E304-A0AA-4A27-8D30-F6DF5E0C2353}" presName="Name9" presStyleLbl="parChTrans1D2" presStyleIdx="12" presStyleCnt="14"/>
      <dgm:spPr/>
      <dgm:t>
        <a:bodyPr/>
        <a:lstStyle/>
        <a:p>
          <a:endParaRPr lang="en-GB"/>
        </a:p>
      </dgm:t>
    </dgm:pt>
    <dgm:pt modelId="{7BE35C8B-BF6F-4165-94FC-08D7AFBCF831}" type="pres">
      <dgm:prSet presAssocID="{3B63E304-A0AA-4A27-8D30-F6DF5E0C2353}" presName="connTx" presStyleLbl="parChTrans1D2" presStyleIdx="12" presStyleCnt="14"/>
      <dgm:spPr/>
      <dgm:t>
        <a:bodyPr/>
        <a:lstStyle/>
        <a:p>
          <a:endParaRPr lang="en-GB"/>
        </a:p>
      </dgm:t>
    </dgm:pt>
    <dgm:pt modelId="{4024C0D5-D1CC-4631-AC73-81D415769978}" type="pres">
      <dgm:prSet presAssocID="{B808BA28-C1AA-4DD3-8DB0-97AD4508A7E7}" presName="node" presStyleLbl="node1" presStyleIdx="12" presStyleCnt="14" custScaleX="151040" custRadScaleRad="161550" custRadScaleInc="1223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2F10C3-13A8-4AE3-91E5-2C0F91B12AF8}" type="pres">
      <dgm:prSet presAssocID="{5F697408-60DA-442A-9EF8-F4772E6901AA}" presName="Name9" presStyleLbl="parChTrans1D2" presStyleIdx="13" presStyleCnt="14"/>
      <dgm:spPr/>
      <dgm:t>
        <a:bodyPr/>
        <a:lstStyle/>
        <a:p>
          <a:endParaRPr lang="en-GB"/>
        </a:p>
      </dgm:t>
    </dgm:pt>
    <dgm:pt modelId="{0DD98A89-A9C3-4A9A-9739-9DC35A4205F1}" type="pres">
      <dgm:prSet presAssocID="{5F697408-60DA-442A-9EF8-F4772E6901AA}" presName="connTx" presStyleLbl="parChTrans1D2" presStyleIdx="13" presStyleCnt="14"/>
      <dgm:spPr/>
      <dgm:t>
        <a:bodyPr/>
        <a:lstStyle/>
        <a:p>
          <a:endParaRPr lang="en-GB"/>
        </a:p>
      </dgm:t>
    </dgm:pt>
    <dgm:pt modelId="{D92A05B6-6B76-41A5-81BD-DAB01E2C525C}" type="pres">
      <dgm:prSet presAssocID="{E073606F-2CD7-41D9-A1C2-9EBD6B010E0D}" presName="node" presStyleLbl="node1" presStyleIdx="13" presStyleCnt="14" custScaleX="135126" custRadScaleRad="145597" custRadScaleInc="2012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66B22F3-723C-4638-AD48-19D1D3E6426A}" srcId="{5060D855-4F55-4DD9-8CF4-CF35C260D9BC}" destId="{F1FB0B56-DAE8-41EC-80A1-023857F1217E}" srcOrd="4" destOrd="0" parTransId="{61D5CD79-4751-4E1F-8AFB-81702869207A}" sibTransId="{956AF2A7-807A-4E90-A45B-4B5DAC1A1FD3}"/>
    <dgm:cxn modelId="{3619596C-7215-4EA7-A85E-5952E50E5337}" srcId="{5060D855-4F55-4DD9-8CF4-CF35C260D9BC}" destId="{E073606F-2CD7-41D9-A1C2-9EBD6B010E0D}" srcOrd="13" destOrd="0" parTransId="{5F697408-60DA-442A-9EF8-F4772E6901AA}" sibTransId="{F92728CA-3EA8-476F-B11B-1B3C92B8AD4F}"/>
    <dgm:cxn modelId="{F22BDAC7-57D2-467A-9B05-5A7A58134659}" type="presOf" srcId="{5F697408-60DA-442A-9EF8-F4772E6901AA}" destId="{0DD98A89-A9C3-4A9A-9739-9DC35A4205F1}" srcOrd="1" destOrd="0" presId="urn:microsoft.com/office/officeart/2005/8/layout/radial1"/>
    <dgm:cxn modelId="{655A4C54-99D6-4436-95DF-C52968D9B2AA}" type="presOf" srcId="{E073606F-2CD7-41D9-A1C2-9EBD6B010E0D}" destId="{D92A05B6-6B76-41A5-81BD-DAB01E2C525C}" srcOrd="0" destOrd="0" presId="urn:microsoft.com/office/officeart/2005/8/layout/radial1"/>
    <dgm:cxn modelId="{CBBC7AD7-C6BF-4A83-9706-F43CD9F795C9}" type="presOf" srcId="{D75D7338-173C-42D9-B44F-FBA8F9A42B91}" destId="{34AA8780-4DD7-4F35-AA96-EFFB55603EFE}" srcOrd="0" destOrd="0" presId="urn:microsoft.com/office/officeart/2005/8/layout/radial1"/>
    <dgm:cxn modelId="{B6E9280C-5632-4216-80BC-E3864AE97BC2}" srcId="{5060D855-4F55-4DD9-8CF4-CF35C260D9BC}" destId="{D75D7338-173C-42D9-B44F-FBA8F9A42B91}" srcOrd="7" destOrd="0" parTransId="{73B1ADE0-2DAB-41FC-8B8A-0CFA970DC537}" sibTransId="{4E045C57-D180-40D3-B522-7A44CC181F24}"/>
    <dgm:cxn modelId="{34ED06DD-B1E6-46D6-8A7E-CCE938918EAE}" type="presOf" srcId="{8E8889FD-9BB6-42A0-BE6C-7042D1B65148}" destId="{16071336-6407-4738-8203-D7CB2BC537E5}" srcOrd="0" destOrd="0" presId="urn:microsoft.com/office/officeart/2005/8/layout/radial1"/>
    <dgm:cxn modelId="{66554B94-88F8-427C-BB63-2B862489FC77}" type="presOf" srcId="{C7714D1C-BBDA-4827-BAD6-2EF99109FECB}" destId="{6934ABC7-31E7-4AFB-BC31-FC60C0C6A50D}" srcOrd="0" destOrd="0" presId="urn:microsoft.com/office/officeart/2005/8/layout/radial1"/>
    <dgm:cxn modelId="{358B2C92-F12C-4FE2-95B5-4DBD8D9B9F3E}" type="presOf" srcId="{0B6871BE-648B-496D-8BDB-D5A80D2B6231}" destId="{F3C321F1-EF3A-4134-B440-31FCEE4A5354}" srcOrd="1" destOrd="0" presId="urn:microsoft.com/office/officeart/2005/8/layout/radial1"/>
    <dgm:cxn modelId="{B0944E17-CDA0-47FB-BD26-317033176BC7}" srcId="{5060D855-4F55-4DD9-8CF4-CF35C260D9BC}" destId="{DF927AF0-960B-46F2-ABA8-42FC01988AEB}" srcOrd="10" destOrd="0" parTransId="{080A0EFB-0EFC-4A0B-9333-07E75C5F9525}" sibTransId="{97D2E744-D944-400C-B050-9736364F91CE}"/>
    <dgm:cxn modelId="{1B9C83D6-E8F8-4AAA-9EA8-9F02B3F7EAA6}" srcId="{5260C04A-3EC8-4AD1-B0BD-FF466666E63E}" destId="{82F8A33A-CA69-462A-B684-ADE97D0CCEFA}" srcOrd="0" destOrd="0" parTransId="{D7468B10-D834-4348-9073-5085BC95992A}" sibTransId="{C38D31B5-F1C7-49D5-9EA7-7D6DB8510873}"/>
    <dgm:cxn modelId="{2A3823F7-F4FD-45CE-863C-CC2F0478CDF2}" type="presOf" srcId="{F5776EE1-C295-428D-90D7-31180D80473F}" destId="{FC62EFA9-2C41-4F7A-8A92-247463836B02}" srcOrd="0" destOrd="0" presId="urn:microsoft.com/office/officeart/2005/8/layout/radial1"/>
    <dgm:cxn modelId="{B24B9507-D4DB-4CAF-B330-25BC4199BD20}" type="presOf" srcId="{6B3F086E-95E7-458B-8C19-D23B971CA401}" destId="{3E5BB05B-9099-4872-8E93-35E056FDCBA7}" srcOrd="1" destOrd="0" presId="urn:microsoft.com/office/officeart/2005/8/layout/radial1"/>
    <dgm:cxn modelId="{8C897D74-DE10-4536-A1E9-D8D767497920}" srcId="{5260C04A-3EC8-4AD1-B0BD-FF466666E63E}" destId="{CB0B34A3-617C-4364-B972-0580B357C540}" srcOrd="2" destOrd="0" parTransId="{01BD7463-F2FF-47F8-923D-82935CC72223}" sibTransId="{A70974A6-7571-4B85-B2CE-0E3C13A1013A}"/>
    <dgm:cxn modelId="{1F3AA7B8-E95F-45D2-9CA1-D6FDC5024A33}" type="presOf" srcId="{715235BF-52F6-40E2-BD95-8280046A3BE9}" destId="{8CF13C02-35D8-425C-B6E8-210949BCB8E1}" srcOrd="1" destOrd="0" presId="urn:microsoft.com/office/officeart/2005/8/layout/radial1"/>
    <dgm:cxn modelId="{09F4F34D-DF7B-4B62-AA5B-DE0EFB680A24}" type="presOf" srcId="{A5345423-9CC4-4010-BB4C-2A26A15699BB}" destId="{F66110EC-E5FF-44A5-A310-B0918A32B9AB}" srcOrd="0" destOrd="0" presId="urn:microsoft.com/office/officeart/2005/8/layout/radial1"/>
    <dgm:cxn modelId="{2C931711-1D39-4250-B716-EBAC61BFA49E}" srcId="{BE1B9674-E5DE-43C3-9D23-BAAFF27B9F93}" destId="{FE4ECE4E-8DFA-4CFC-9657-89FF067E3128}" srcOrd="0" destOrd="0" parTransId="{D5CDD6EF-6A6D-4079-9656-D59D4D437DFF}" sibTransId="{D83CD08E-603A-4021-8441-6954AF152B99}"/>
    <dgm:cxn modelId="{8F550996-F463-4537-93B6-3D6D7FD75261}" type="presOf" srcId="{8E8889FD-9BB6-42A0-BE6C-7042D1B65148}" destId="{B4777F90-E12C-449E-9837-1081A98FD974}" srcOrd="1" destOrd="0" presId="urn:microsoft.com/office/officeart/2005/8/layout/radial1"/>
    <dgm:cxn modelId="{1D170F26-7967-4B95-BC3C-05BBF71D2FB5}" type="presOf" srcId="{093D53D6-BF17-4D00-B0E2-2AC2F4EB8435}" destId="{D7059F90-3180-4BA5-B5B0-3AF32A2DE02E}" srcOrd="0" destOrd="0" presId="urn:microsoft.com/office/officeart/2005/8/layout/radial1"/>
    <dgm:cxn modelId="{84FE79BC-3382-4880-9B40-2457476DEAF3}" srcId="{5060D855-4F55-4DD9-8CF4-CF35C260D9BC}" destId="{C2F888DC-7A2B-4E82-AA48-DDD653B34808}" srcOrd="0" destOrd="0" parTransId="{715235BF-52F6-40E2-BD95-8280046A3BE9}" sibTransId="{4B4B00DF-C430-4F96-AB01-B61391E9A9B1}"/>
    <dgm:cxn modelId="{7552793C-98AA-4492-9E61-8C1C0A5047A1}" type="presOf" srcId="{3B63E304-A0AA-4A27-8D30-F6DF5E0C2353}" destId="{7BE35C8B-BF6F-4165-94FC-08D7AFBCF831}" srcOrd="1" destOrd="0" presId="urn:microsoft.com/office/officeart/2005/8/layout/radial1"/>
    <dgm:cxn modelId="{60AAE6F9-CA08-4FEF-81A5-61749A613EF1}" srcId="{5060D855-4F55-4DD9-8CF4-CF35C260D9BC}" destId="{28CFB51B-AB34-4D3D-8164-D0F7B45709CD}" srcOrd="2" destOrd="0" parTransId="{D52950DD-0F6D-47A0-87CD-1575A63E2049}" sibTransId="{E7EF1858-5367-468D-8983-CE6BDF49D7E5}"/>
    <dgm:cxn modelId="{01ACCABB-2E5A-4620-8EC1-F922E47BB996}" type="presOf" srcId="{BB902824-E388-47F0-A570-D759525AE8D2}" destId="{BDBDE018-1A48-4534-A759-0FB48F223429}" srcOrd="1" destOrd="0" presId="urn:microsoft.com/office/officeart/2005/8/layout/radial1"/>
    <dgm:cxn modelId="{CC09EB14-9F0B-4CAF-997B-E73CFE3FA3BB}" type="presOf" srcId="{5060D855-4F55-4DD9-8CF4-CF35C260D9BC}" destId="{515F7F92-47F3-419F-9749-62A727FA12AE}" srcOrd="0" destOrd="0" presId="urn:microsoft.com/office/officeart/2005/8/layout/radial1"/>
    <dgm:cxn modelId="{0A5491E7-0813-4676-8CC3-D326D1518902}" type="presOf" srcId="{4FF40EE1-75AE-4F32-B04A-2B4E0A2F0D7A}" destId="{B1A3A699-31F5-46E0-9C7C-BBC6961BB7B6}" srcOrd="1" destOrd="0" presId="urn:microsoft.com/office/officeart/2005/8/layout/radial1"/>
    <dgm:cxn modelId="{709110ED-E5F4-4A71-B3D1-C799AAC06B41}" srcId="{5260C04A-3EC8-4AD1-B0BD-FF466666E63E}" destId="{6FD3AF38-E7C4-4A78-AEDE-A8372DDF00FD}" srcOrd="3" destOrd="0" parTransId="{B4BAFA43-67F0-42E0-9E14-404FD2738E24}" sibTransId="{FE53C34B-29BF-488C-AA7F-6BBDB6E67557}"/>
    <dgm:cxn modelId="{1CD990DC-862C-46E7-B9E9-AAAA71B39F86}" type="presOf" srcId="{28CFB51B-AB34-4D3D-8164-D0F7B45709CD}" destId="{5F663600-91D8-4D03-9943-01F021301378}" srcOrd="0" destOrd="0" presId="urn:microsoft.com/office/officeart/2005/8/layout/radial1"/>
    <dgm:cxn modelId="{273379CD-9AF9-41E3-A0BA-710E626457E8}" type="presOf" srcId="{E1385F91-A3EF-485D-BA1D-FC238F39DC77}" destId="{BE929C93-17B1-45D9-BDB6-777D90E9EE3D}" srcOrd="0" destOrd="0" presId="urn:microsoft.com/office/officeart/2005/8/layout/radial1"/>
    <dgm:cxn modelId="{1890142A-C434-4220-AFEF-5A3A78A1CDB3}" type="presOf" srcId="{3D5F3DDA-3CF7-4C8F-B2EF-7D382976660A}" destId="{CAF51023-06A3-4D8E-94AB-6051654DD2AB}" srcOrd="0" destOrd="0" presId="urn:microsoft.com/office/officeart/2005/8/layout/radial1"/>
    <dgm:cxn modelId="{E08970BD-A356-4674-9FA9-136AECC5440C}" srcId="{5060D855-4F55-4DD9-8CF4-CF35C260D9BC}" destId="{F5776EE1-C295-428D-90D7-31180D80473F}" srcOrd="5" destOrd="0" parTransId="{4FF40EE1-75AE-4F32-B04A-2B4E0A2F0D7A}" sibTransId="{B99B92AB-8B6B-48C6-BD42-9E5AF0554190}"/>
    <dgm:cxn modelId="{7AB8C2E1-30DB-4D74-935A-09BA637A2791}" type="presOf" srcId="{F1FB0B56-DAE8-41EC-80A1-023857F1217E}" destId="{053E5FA8-1C0F-4F11-93A9-552DC22E33AF}" srcOrd="0" destOrd="0" presId="urn:microsoft.com/office/officeart/2005/8/layout/radial1"/>
    <dgm:cxn modelId="{0EC210CA-9E33-4D6E-8654-943BCF31B281}" type="presOf" srcId="{B808BA28-C1AA-4DD3-8DB0-97AD4508A7E7}" destId="{4024C0D5-D1CC-4631-AC73-81D415769978}" srcOrd="0" destOrd="0" presId="urn:microsoft.com/office/officeart/2005/8/layout/radial1"/>
    <dgm:cxn modelId="{1D1D499D-E963-4CC0-951A-FBC4540F1D4D}" type="presOf" srcId="{093D53D6-BF17-4D00-B0E2-2AC2F4EB8435}" destId="{D530AB10-2022-4C47-B3BF-040DA0498235}" srcOrd="1" destOrd="0" presId="urn:microsoft.com/office/officeart/2005/8/layout/radial1"/>
    <dgm:cxn modelId="{A443EE08-339A-4C53-B72D-9255D291F5AE}" type="presOf" srcId="{080A0EFB-0EFC-4A0B-9333-07E75C5F9525}" destId="{90FED52D-550F-420C-AABD-9E0490217D8F}" srcOrd="0" destOrd="0" presId="urn:microsoft.com/office/officeart/2005/8/layout/radial1"/>
    <dgm:cxn modelId="{7D1413B8-969D-405F-8E32-8F7C17337C25}" srcId="{4892DA55-6C6F-4A1E-923E-4196F8216C8B}" destId="{5060D855-4F55-4DD9-8CF4-CF35C260D9BC}" srcOrd="0" destOrd="0" parTransId="{DFB58500-16D6-48D8-8F69-74F34FC6254A}" sibTransId="{75444773-5B0B-44D4-BB5D-65CD2128F0FA}"/>
    <dgm:cxn modelId="{0EF3840B-1D2C-419C-877E-96C6FDC85996}" type="presOf" srcId="{6B3F086E-95E7-458B-8C19-D23B971CA401}" destId="{DE33784E-3D94-46D4-B6A0-1FD173A707E4}" srcOrd="0" destOrd="0" presId="urn:microsoft.com/office/officeart/2005/8/layout/radial1"/>
    <dgm:cxn modelId="{6C4F1E45-49BB-46F1-9551-3428CC7110D8}" type="presOf" srcId="{0AEEC64E-83FC-48F7-86A9-C9FD56B33E98}" destId="{52508028-B66B-4B73-B6DE-1DFB31320D6E}" srcOrd="0" destOrd="0" presId="urn:microsoft.com/office/officeart/2005/8/layout/radial1"/>
    <dgm:cxn modelId="{FC529F44-82D8-47FA-A6D2-4AD3252BDA6B}" type="presOf" srcId="{715235BF-52F6-40E2-BD95-8280046A3BE9}" destId="{00D2C6B3-77E3-4AFC-BE0A-0B1C900425BD}" srcOrd="0" destOrd="0" presId="urn:microsoft.com/office/officeart/2005/8/layout/radial1"/>
    <dgm:cxn modelId="{3177B2A3-212C-481E-8FF0-B04CAA53401A}" type="presOf" srcId="{73B1ADE0-2DAB-41FC-8B8A-0CFA970DC537}" destId="{906EB636-3FDA-48EC-A15E-6BF2BF3D1684}" srcOrd="0" destOrd="0" presId="urn:microsoft.com/office/officeart/2005/8/layout/radial1"/>
    <dgm:cxn modelId="{DE1DBAA8-43A7-40E3-919C-937977F74DAC}" srcId="{5060D855-4F55-4DD9-8CF4-CF35C260D9BC}" destId="{E579304A-3BE1-45EC-83C5-A13F0D5CD025}" srcOrd="3" destOrd="0" parTransId="{BB902824-E388-47F0-A570-D759525AE8D2}" sibTransId="{20618792-83B5-439D-A7E3-7609F173DEBF}"/>
    <dgm:cxn modelId="{26B98F7F-6CBF-4AB1-BD66-C61991634D8C}" type="presOf" srcId="{C2F888DC-7A2B-4E82-AA48-DDD653B34808}" destId="{CAB255DC-5E6E-4A92-A93D-B527D587C489}" srcOrd="0" destOrd="0" presId="urn:microsoft.com/office/officeart/2005/8/layout/radial1"/>
    <dgm:cxn modelId="{F55378C7-B723-4441-A5EB-89C3183A0458}" srcId="{5060D855-4F55-4DD9-8CF4-CF35C260D9BC}" destId="{3D5F3DDA-3CF7-4C8F-B2EF-7D382976660A}" srcOrd="9" destOrd="0" parTransId="{A5345423-9CC4-4010-BB4C-2A26A15699BB}" sibTransId="{BCD9C5D9-B919-42A7-9FD7-D4C8C505FE5A}"/>
    <dgm:cxn modelId="{0D4416C6-1F2A-46F2-BD0B-304252F8B8C8}" type="presOf" srcId="{61D5CD79-4751-4E1F-8AFB-81702869207A}" destId="{E203F8FB-49C3-434E-9981-AD42E3602FBB}" srcOrd="0" destOrd="0" presId="urn:microsoft.com/office/officeart/2005/8/layout/radial1"/>
    <dgm:cxn modelId="{EA286830-63A5-4598-80B0-29E72DE25962}" type="presOf" srcId="{080A0EFB-0EFC-4A0B-9333-07E75C5F9525}" destId="{148D6E58-16D6-49C7-A17A-B7787D14E3FF}" srcOrd="1" destOrd="0" presId="urn:microsoft.com/office/officeart/2005/8/layout/radial1"/>
    <dgm:cxn modelId="{653270F4-F512-4B6D-A15A-4D896FCBD5C5}" type="presOf" srcId="{DF927AF0-960B-46F2-ABA8-42FC01988AEB}" destId="{868EDDEC-490F-49B4-8DF4-5108F163842A}" srcOrd="0" destOrd="0" presId="urn:microsoft.com/office/officeart/2005/8/layout/radial1"/>
    <dgm:cxn modelId="{CB5BAEA8-6806-4306-92C5-A886D59C969A}" type="presOf" srcId="{D52950DD-0F6D-47A0-87CD-1575A63E2049}" destId="{D8C1A967-2E95-464D-9E17-7F68A7D87228}" srcOrd="1" destOrd="0" presId="urn:microsoft.com/office/officeart/2005/8/layout/radial1"/>
    <dgm:cxn modelId="{CEAEA220-FD81-4621-8C09-D21C3554EE41}" type="presOf" srcId="{E579304A-3BE1-45EC-83C5-A13F0D5CD025}" destId="{7758F6D1-07F2-48F0-A560-AF079AC31072}" srcOrd="0" destOrd="0" presId="urn:microsoft.com/office/officeart/2005/8/layout/radial1"/>
    <dgm:cxn modelId="{E55922CE-06F2-4F7F-A987-B696EE44A549}" type="presOf" srcId="{4FF40EE1-75AE-4F32-B04A-2B4E0A2F0D7A}" destId="{14034A6F-F413-40B4-B2D5-43E827D53A7A}" srcOrd="0" destOrd="0" presId="urn:microsoft.com/office/officeart/2005/8/layout/radial1"/>
    <dgm:cxn modelId="{9E793384-DCE0-43EB-905D-EB349BC9FF7D}" type="presOf" srcId="{73B1ADE0-2DAB-41FC-8B8A-0CFA970DC537}" destId="{F6411379-E3D6-4BEF-8988-A29BD6001E79}" srcOrd="1" destOrd="0" presId="urn:microsoft.com/office/officeart/2005/8/layout/radial1"/>
    <dgm:cxn modelId="{D54800E3-DDB0-441D-81D0-7B3161216D51}" srcId="{5060D855-4F55-4DD9-8CF4-CF35C260D9BC}" destId="{C7714D1C-BBDA-4827-BAD6-2EF99109FECB}" srcOrd="11" destOrd="0" parTransId="{0B6871BE-648B-496D-8BDB-D5A80D2B6231}" sibTransId="{31FC6B8E-7490-4E13-A1E0-1F3B9B190885}"/>
    <dgm:cxn modelId="{B54D2816-BEE9-4F15-967B-92589EE1E071}" type="presOf" srcId="{5F697408-60DA-442A-9EF8-F4772E6901AA}" destId="{8F2F10C3-13A8-4AE3-91E5-2C0F91B12AF8}" srcOrd="0" destOrd="0" presId="urn:microsoft.com/office/officeart/2005/8/layout/radial1"/>
    <dgm:cxn modelId="{B4D541CE-8ECE-4F4B-A2B4-E14A9C66530A}" type="presOf" srcId="{BB902824-E388-47F0-A570-D759525AE8D2}" destId="{B88624D3-F397-421F-B01E-EFD952B176F8}" srcOrd="0" destOrd="0" presId="urn:microsoft.com/office/officeart/2005/8/layout/radial1"/>
    <dgm:cxn modelId="{78AE0B86-9791-4592-B0BF-7E0FA2A28FC8}" srcId="{5060D855-4F55-4DD9-8CF4-CF35C260D9BC}" destId="{34DA652A-9B51-4159-ACE8-938876B53C8D}" srcOrd="1" destOrd="0" parTransId="{8E8889FD-9BB6-42A0-BE6C-7042D1B65148}" sibTransId="{9DE711EE-68F7-4FF0-8E6E-1D4F72F56654}"/>
    <dgm:cxn modelId="{94B814F0-5882-4599-B236-026402502682}" srcId="{5060D855-4F55-4DD9-8CF4-CF35C260D9BC}" destId="{0AEEC64E-83FC-48F7-86A9-C9FD56B33E98}" srcOrd="8" destOrd="0" parTransId="{093D53D6-BF17-4D00-B0E2-2AC2F4EB8435}" sibTransId="{8F63BB82-630C-4923-99BC-5D6D6AC3FBC2}"/>
    <dgm:cxn modelId="{A6A6AC10-2C80-4F3B-9C0C-97BAED9ED4D7}" srcId="{4892DA55-6C6F-4A1E-923E-4196F8216C8B}" destId="{BE1B9674-E5DE-43C3-9D23-BAAFF27B9F93}" srcOrd="1" destOrd="0" parTransId="{F0873F7B-95D0-4EAF-B2F0-10FF56671F19}" sibTransId="{59FC9911-70CB-4734-9962-31A77B48FC47}"/>
    <dgm:cxn modelId="{C5351FEA-F52F-4A55-A162-D00AC9D16A6B}" type="presOf" srcId="{61D5CD79-4751-4E1F-8AFB-81702869207A}" destId="{91DD7F2A-A7B5-4F80-955F-005064CDFB79}" srcOrd="1" destOrd="0" presId="urn:microsoft.com/office/officeart/2005/8/layout/radial1"/>
    <dgm:cxn modelId="{8203E4DD-C5E8-4311-B0AB-E160AFC17E1B}" type="presOf" srcId="{0B6871BE-648B-496D-8BDB-D5A80D2B6231}" destId="{0AA0E4FA-E700-4707-8802-A6EB673E0196}" srcOrd="0" destOrd="0" presId="urn:microsoft.com/office/officeart/2005/8/layout/radial1"/>
    <dgm:cxn modelId="{24899D78-AFF0-43FD-939F-D1E55855A0AA}" srcId="{4892DA55-6C6F-4A1E-923E-4196F8216C8B}" destId="{5260C04A-3EC8-4AD1-B0BD-FF466666E63E}" srcOrd="2" destOrd="0" parTransId="{047E94F3-4FC9-4997-81BC-36E58C5DA8F8}" sibTransId="{166E5D9A-18BE-468C-953E-4624D4016119}"/>
    <dgm:cxn modelId="{0F52672E-92CE-44A8-A7B8-AAC0B9652F38}" srcId="{5060D855-4F55-4DD9-8CF4-CF35C260D9BC}" destId="{E1385F91-A3EF-485D-BA1D-FC238F39DC77}" srcOrd="6" destOrd="0" parTransId="{6B3F086E-95E7-458B-8C19-D23B971CA401}" sibTransId="{2A1B50E3-CCB7-4D7C-9E4B-2539E61CDACA}"/>
    <dgm:cxn modelId="{18D15011-E293-467B-B542-24F0BB1257C6}" type="presOf" srcId="{3B63E304-A0AA-4A27-8D30-F6DF5E0C2353}" destId="{21F828B8-774E-4F9C-8B62-CB4014FED9BC}" srcOrd="0" destOrd="0" presId="urn:microsoft.com/office/officeart/2005/8/layout/radial1"/>
    <dgm:cxn modelId="{A52E9488-0846-4DF1-AFA8-C45236282E94}" srcId="{5060D855-4F55-4DD9-8CF4-CF35C260D9BC}" destId="{B808BA28-C1AA-4DD3-8DB0-97AD4508A7E7}" srcOrd="12" destOrd="0" parTransId="{3B63E304-A0AA-4A27-8D30-F6DF5E0C2353}" sibTransId="{E313C6CE-C151-4438-8E76-40BA619FF3B7}"/>
    <dgm:cxn modelId="{D8FB843F-C94C-4393-9879-9B51AE512BCB}" type="presOf" srcId="{D52950DD-0F6D-47A0-87CD-1575A63E2049}" destId="{DDC3216F-0499-4A26-9252-B77B65B283B5}" srcOrd="0" destOrd="0" presId="urn:microsoft.com/office/officeart/2005/8/layout/radial1"/>
    <dgm:cxn modelId="{78567F60-2384-44CC-B4EB-0730B4DFF972}" srcId="{5260C04A-3EC8-4AD1-B0BD-FF466666E63E}" destId="{779714DE-F7FE-45B6-81C4-B98278134F83}" srcOrd="1" destOrd="0" parTransId="{83147904-CE69-4B1D-8540-BF585558051E}" sibTransId="{D2857A66-5732-472B-8081-757AD385B084}"/>
    <dgm:cxn modelId="{0ABDFF26-2277-4D7E-A442-D889CC3F4EE0}" type="presOf" srcId="{4892DA55-6C6F-4A1E-923E-4196F8216C8B}" destId="{67A4BCE3-9BD8-4BB9-AF73-350B4F92397D}" srcOrd="0" destOrd="0" presId="urn:microsoft.com/office/officeart/2005/8/layout/radial1"/>
    <dgm:cxn modelId="{031565C4-5EB3-4075-8A58-034AD7F52950}" type="presOf" srcId="{A5345423-9CC4-4010-BB4C-2A26A15699BB}" destId="{98C14534-EC30-4995-8AFA-94594DC994F5}" srcOrd="1" destOrd="0" presId="urn:microsoft.com/office/officeart/2005/8/layout/radial1"/>
    <dgm:cxn modelId="{D860CA82-D6D3-4857-8A8F-B42C7AB1CFDC}" type="presOf" srcId="{34DA652A-9B51-4159-ACE8-938876B53C8D}" destId="{A490120E-5298-4328-97E9-0262CC15CFFC}" srcOrd="0" destOrd="0" presId="urn:microsoft.com/office/officeart/2005/8/layout/radial1"/>
    <dgm:cxn modelId="{66572C73-0D57-4767-BCA5-CFC823F0BD6B}" type="presParOf" srcId="{67A4BCE3-9BD8-4BB9-AF73-350B4F92397D}" destId="{515F7F92-47F3-419F-9749-62A727FA12AE}" srcOrd="0" destOrd="0" presId="urn:microsoft.com/office/officeart/2005/8/layout/radial1"/>
    <dgm:cxn modelId="{464D705B-DCCB-487D-B00F-08914C561895}" type="presParOf" srcId="{67A4BCE3-9BD8-4BB9-AF73-350B4F92397D}" destId="{00D2C6B3-77E3-4AFC-BE0A-0B1C900425BD}" srcOrd="1" destOrd="0" presId="urn:microsoft.com/office/officeart/2005/8/layout/radial1"/>
    <dgm:cxn modelId="{AB411D5F-33DA-4214-92AC-0B78543CAF56}" type="presParOf" srcId="{00D2C6B3-77E3-4AFC-BE0A-0B1C900425BD}" destId="{8CF13C02-35D8-425C-B6E8-210949BCB8E1}" srcOrd="0" destOrd="0" presId="urn:microsoft.com/office/officeart/2005/8/layout/radial1"/>
    <dgm:cxn modelId="{CF150AC7-74E4-44D5-AA78-A72944DBEB8C}" type="presParOf" srcId="{67A4BCE3-9BD8-4BB9-AF73-350B4F92397D}" destId="{CAB255DC-5E6E-4A92-A93D-B527D587C489}" srcOrd="2" destOrd="0" presId="urn:microsoft.com/office/officeart/2005/8/layout/radial1"/>
    <dgm:cxn modelId="{5F8A8F57-FDFA-4C44-8C6C-B894FB9C5031}" type="presParOf" srcId="{67A4BCE3-9BD8-4BB9-AF73-350B4F92397D}" destId="{16071336-6407-4738-8203-D7CB2BC537E5}" srcOrd="3" destOrd="0" presId="urn:microsoft.com/office/officeart/2005/8/layout/radial1"/>
    <dgm:cxn modelId="{7D128410-2D8F-428D-9D98-F8375E9A8073}" type="presParOf" srcId="{16071336-6407-4738-8203-D7CB2BC537E5}" destId="{B4777F90-E12C-449E-9837-1081A98FD974}" srcOrd="0" destOrd="0" presId="urn:microsoft.com/office/officeart/2005/8/layout/radial1"/>
    <dgm:cxn modelId="{3DCE9CA7-A4DE-42AF-91E7-38386D6CE523}" type="presParOf" srcId="{67A4BCE3-9BD8-4BB9-AF73-350B4F92397D}" destId="{A490120E-5298-4328-97E9-0262CC15CFFC}" srcOrd="4" destOrd="0" presId="urn:microsoft.com/office/officeart/2005/8/layout/radial1"/>
    <dgm:cxn modelId="{DABAA9A3-1268-4754-8AA6-56095A5DB070}" type="presParOf" srcId="{67A4BCE3-9BD8-4BB9-AF73-350B4F92397D}" destId="{DDC3216F-0499-4A26-9252-B77B65B283B5}" srcOrd="5" destOrd="0" presId="urn:microsoft.com/office/officeart/2005/8/layout/radial1"/>
    <dgm:cxn modelId="{F58C8903-595E-4C0A-855E-0B992D57D7B3}" type="presParOf" srcId="{DDC3216F-0499-4A26-9252-B77B65B283B5}" destId="{D8C1A967-2E95-464D-9E17-7F68A7D87228}" srcOrd="0" destOrd="0" presId="urn:microsoft.com/office/officeart/2005/8/layout/radial1"/>
    <dgm:cxn modelId="{6806E718-0CD7-4509-A045-7202903F86AF}" type="presParOf" srcId="{67A4BCE3-9BD8-4BB9-AF73-350B4F92397D}" destId="{5F663600-91D8-4D03-9943-01F021301378}" srcOrd="6" destOrd="0" presId="urn:microsoft.com/office/officeart/2005/8/layout/radial1"/>
    <dgm:cxn modelId="{ECFAE95E-BC74-4282-9DA2-17DD40BB29C1}" type="presParOf" srcId="{67A4BCE3-9BD8-4BB9-AF73-350B4F92397D}" destId="{B88624D3-F397-421F-B01E-EFD952B176F8}" srcOrd="7" destOrd="0" presId="urn:microsoft.com/office/officeart/2005/8/layout/radial1"/>
    <dgm:cxn modelId="{8EAAC4AB-3017-4E8B-9B1B-AD68740A5EE1}" type="presParOf" srcId="{B88624D3-F397-421F-B01E-EFD952B176F8}" destId="{BDBDE018-1A48-4534-A759-0FB48F223429}" srcOrd="0" destOrd="0" presId="urn:microsoft.com/office/officeart/2005/8/layout/radial1"/>
    <dgm:cxn modelId="{B9627FA8-1B98-4BD7-BA7D-3485F6ADDDE3}" type="presParOf" srcId="{67A4BCE3-9BD8-4BB9-AF73-350B4F92397D}" destId="{7758F6D1-07F2-48F0-A560-AF079AC31072}" srcOrd="8" destOrd="0" presId="urn:microsoft.com/office/officeart/2005/8/layout/radial1"/>
    <dgm:cxn modelId="{8841A680-FA11-4240-9C5B-85AB6AF5B878}" type="presParOf" srcId="{67A4BCE3-9BD8-4BB9-AF73-350B4F92397D}" destId="{E203F8FB-49C3-434E-9981-AD42E3602FBB}" srcOrd="9" destOrd="0" presId="urn:microsoft.com/office/officeart/2005/8/layout/radial1"/>
    <dgm:cxn modelId="{0734AFB6-EB0A-468C-B28F-E1D3F1BCDC50}" type="presParOf" srcId="{E203F8FB-49C3-434E-9981-AD42E3602FBB}" destId="{91DD7F2A-A7B5-4F80-955F-005064CDFB79}" srcOrd="0" destOrd="0" presId="urn:microsoft.com/office/officeart/2005/8/layout/radial1"/>
    <dgm:cxn modelId="{181CB220-6D5F-4D75-A3D6-98F9BBB26972}" type="presParOf" srcId="{67A4BCE3-9BD8-4BB9-AF73-350B4F92397D}" destId="{053E5FA8-1C0F-4F11-93A9-552DC22E33AF}" srcOrd="10" destOrd="0" presId="urn:microsoft.com/office/officeart/2005/8/layout/radial1"/>
    <dgm:cxn modelId="{459F5758-DB1B-404D-ACAE-D824CF32998E}" type="presParOf" srcId="{67A4BCE3-9BD8-4BB9-AF73-350B4F92397D}" destId="{14034A6F-F413-40B4-B2D5-43E827D53A7A}" srcOrd="11" destOrd="0" presId="urn:microsoft.com/office/officeart/2005/8/layout/radial1"/>
    <dgm:cxn modelId="{27011EDB-8567-4B51-AD5C-01F287818026}" type="presParOf" srcId="{14034A6F-F413-40B4-B2D5-43E827D53A7A}" destId="{B1A3A699-31F5-46E0-9C7C-BBC6961BB7B6}" srcOrd="0" destOrd="0" presId="urn:microsoft.com/office/officeart/2005/8/layout/radial1"/>
    <dgm:cxn modelId="{7D369154-C8A5-4387-BAC2-5146439D9767}" type="presParOf" srcId="{67A4BCE3-9BD8-4BB9-AF73-350B4F92397D}" destId="{FC62EFA9-2C41-4F7A-8A92-247463836B02}" srcOrd="12" destOrd="0" presId="urn:microsoft.com/office/officeart/2005/8/layout/radial1"/>
    <dgm:cxn modelId="{64D10C3C-33B6-4091-8570-9DA306F9E2F2}" type="presParOf" srcId="{67A4BCE3-9BD8-4BB9-AF73-350B4F92397D}" destId="{DE33784E-3D94-46D4-B6A0-1FD173A707E4}" srcOrd="13" destOrd="0" presId="urn:microsoft.com/office/officeart/2005/8/layout/radial1"/>
    <dgm:cxn modelId="{7521A501-30F5-4AA9-9E45-1C899D9F23BA}" type="presParOf" srcId="{DE33784E-3D94-46D4-B6A0-1FD173A707E4}" destId="{3E5BB05B-9099-4872-8E93-35E056FDCBA7}" srcOrd="0" destOrd="0" presId="urn:microsoft.com/office/officeart/2005/8/layout/radial1"/>
    <dgm:cxn modelId="{B2A613F8-AA86-46F7-8233-350685489E40}" type="presParOf" srcId="{67A4BCE3-9BD8-4BB9-AF73-350B4F92397D}" destId="{BE929C93-17B1-45D9-BDB6-777D90E9EE3D}" srcOrd="14" destOrd="0" presId="urn:microsoft.com/office/officeart/2005/8/layout/radial1"/>
    <dgm:cxn modelId="{1BEF90DA-AD64-4B4F-AA3D-5BEE05B8E98A}" type="presParOf" srcId="{67A4BCE3-9BD8-4BB9-AF73-350B4F92397D}" destId="{906EB636-3FDA-48EC-A15E-6BF2BF3D1684}" srcOrd="15" destOrd="0" presId="urn:microsoft.com/office/officeart/2005/8/layout/radial1"/>
    <dgm:cxn modelId="{877EB3AE-2462-4D56-BFDD-898877C558EC}" type="presParOf" srcId="{906EB636-3FDA-48EC-A15E-6BF2BF3D1684}" destId="{F6411379-E3D6-4BEF-8988-A29BD6001E79}" srcOrd="0" destOrd="0" presId="urn:microsoft.com/office/officeart/2005/8/layout/radial1"/>
    <dgm:cxn modelId="{330B98B6-6674-4666-94F7-25E468396A86}" type="presParOf" srcId="{67A4BCE3-9BD8-4BB9-AF73-350B4F92397D}" destId="{34AA8780-4DD7-4F35-AA96-EFFB55603EFE}" srcOrd="16" destOrd="0" presId="urn:microsoft.com/office/officeart/2005/8/layout/radial1"/>
    <dgm:cxn modelId="{7639C408-F367-438D-98D0-5261D4135DB8}" type="presParOf" srcId="{67A4BCE3-9BD8-4BB9-AF73-350B4F92397D}" destId="{D7059F90-3180-4BA5-B5B0-3AF32A2DE02E}" srcOrd="17" destOrd="0" presId="urn:microsoft.com/office/officeart/2005/8/layout/radial1"/>
    <dgm:cxn modelId="{D2ACF95C-6C29-433D-9CCE-7FCB64F00E3C}" type="presParOf" srcId="{D7059F90-3180-4BA5-B5B0-3AF32A2DE02E}" destId="{D530AB10-2022-4C47-B3BF-040DA0498235}" srcOrd="0" destOrd="0" presId="urn:microsoft.com/office/officeart/2005/8/layout/radial1"/>
    <dgm:cxn modelId="{F035E435-8D4D-4DF2-ABAF-C438D4166D10}" type="presParOf" srcId="{67A4BCE3-9BD8-4BB9-AF73-350B4F92397D}" destId="{52508028-B66B-4B73-B6DE-1DFB31320D6E}" srcOrd="18" destOrd="0" presId="urn:microsoft.com/office/officeart/2005/8/layout/radial1"/>
    <dgm:cxn modelId="{C95E05D4-4A25-43EF-8538-D9897A08C89A}" type="presParOf" srcId="{67A4BCE3-9BD8-4BB9-AF73-350B4F92397D}" destId="{F66110EC-E5FF-44A5-A310-B0918A32B9AB}" srcOrd="19" destOrd="0" presId="urn:microsoft.com/office/officeart/2005/8/layout/radial1"/>
    <dgm:cxn modelId="{30050FEF-3CD1-42A9-A4FA-A02E138B325A}" type="presParOf" srcId="{F66110EC-E5FF-44A5-A310-B0918A32B9AB}" destId="{98C14534-EC30-4995-8AFA-94594DC994F5}" srcOrd="0" destOrd="0" presId="urn:microsoft.com/office/officeart/2005/8/layout/radial1"/>
    <dgm:cxn modelId="{394C564E-66BF-4C3A-B5CE-D9797CDF7A95}" type="presParOf" srcId="{67A4BCE3-9BD8-4BB9-AF73-350B4F92397D}" destId="{CAF51023-06A3-4D8E-94AB-6051654DD2AB}" srcOrd="20" destOrd="0" presId="urn:microsoft.com/office/officeart/2005/8/layout/radial1"/>
    <dgm:cxn modelId="{CB6C6B79-B587-4F1C-8EAA-5FBFA3FB0B19}" type="presParOf" srcId="{67A4BCE3-9BD8-4BB9-AF73-350B4F92397D}" destId="{90FED52D-550F-420C-AABD-9E0490217D8F}" srcOrd="21" destOrd="0" presId="urn:microsoft.com/office/officeart/2005/8/layout/radial1"/>
    <dgm:cxn modelId="{0D91BBCB-1E62-43E8-858C-A94A9171D6EE}" type="presParOf" srcId="{90FED52D-550F-420C-AABD-9E0490217D8F}" destId="{148D6E58-16D6-49C7-A17A-B7787D14E3FF}" srcOrd="0" destOrd="0" presId="urn:microsoft.com/office/officeart/2005/8/layout/radial1"/>
    <dgm:cxn modelId="{719910B0-2D50-4B2B-9673-6D4560B5EA88}" type="presParOf" srcId="{67A4BCE3-9BD8-4BB9-AF73-350B4F92397D}" destId="{868EDDEC-490F-49B4-8DF4-5108F163842A}" srcOrd="22" destOrd="0" presId="urn:microsoft.com/office/officeart/2005/8/layout/radial1"/>
    <dgm:cxn modelId="{6A01F374-D775-4074-8429-C6728186492B}" type="presParOf" srcId="{67A4BCE3-9BD8-4BB9-AF73-350B4F92397D}" destId="{0AA0E4FA-E700-4707-8802-A6EB673E0196}" srcOrd="23" destOrd="0" presId="urn:microsoft.com/office/officeart/2005/8/layout/radial1"/>
    <dgm:cxn modelId="{CE4D4354-0043-4DC7-801C-40811CAF70C8}" type="presParOf" srcId="{0AA0E4FA-E700-4707-8802-A6EB673E0196}" destId="{F3C321F1-EF3A-4134-B440-31FCEE4A5354}" srcOrd="0" destOrd="0" presId="urn:microsoft.com/office/officeart/2005/8/layout/radial1"/>
    <dgm:cxn modelId="{47A95AFC-E813-416C-A24E-5857F5DFD611}" type="presParOf" srcId="{67A4BCE3-9BD8-4BB9-AF73-350B4F92397D}" destId="{6934ABC7-31E7-4AFB-BC31-FC60C0C6A50D}" srcOrd="24" destOrd="0" presId="urn:microsoft.com/office/officeart/2005/8/layout/radial1"/>
    <dgm:cxn modelId="{1051B122-AC92-497D-8079-F8517809F59C}" type="presParOf" srcId="{67A4BCE3-9BD8-4BB9-AF73-350B4F92397D}" destId="{21F828B8-774E-4F9C-8B62-CB4014FED9BC}" srcOrd="25" destOrd="0" presId="urn:microsoft.com/office/officeart/2005/8/layout/radial1"/>
    <dgm:cxn modelId="{2C2C9B52-6138-4EF4-A928-DCD40C18EA04}" type="presParOf" srcId="{21F828B8-774E-4F9C-8B62-CB4014FED9BC}" destId="{7BE35C8B-BF6F-4165-94FC-08D7AFBCF831}" srcOrd="0" destOrd="0" presId="urn:microsoft.com/office/officeart/2005/8/layout/radial1"/>
    <dgm:cxn modelId="{6D8010AA-3A45-4466-B646-CFD5E099BADA}" type="presParOf" srcId="{67A4BCE3-9BD8-4BB9-AF73-350B4F92397D}" destId="{4024C0D5-D1CC-4631-AC73-81D415769978}" srcOrd="26" destOrd="0" presId="urn:microsoft.com/office/officeart/2005/8/layout/radial1"/>
    <dgm:cxn modelId="{1E2A9539-F7B5-47FF-9967-326347F380F9}" type="presParOf" srcId="{67A4BCE3-9BD8-4BB9-AF73-350B4F92397D}" destId="{8F2F10C3-13A8-4AE3-91E5-2C0F91B12AF8}" srcOrd="27" destOrd="0" presId="urn:microsoft.com/office/officeart/2005/8/layout/radial1"/>
    <dgm:cxn modelId="{2F1F619C-8514-4C12-BB48-6BEDB0893BD9}" type="presParOf" srcId="{8F2F10C3-13A8-4AE3-91E5-2C0F91B12AF8}" destId="{0DD98A89-A9C3-4A9A-9739-9DC35A4205F1}" srcOrd="0" destOrd="0" presId="urn:microsoft.com/office/officeart/2005/8/layout/radial1"/>
    <dgm:cxn modelId="{B5EC78A1-BC36-4CCA-88C7-2F88B01ECD55}" type="presParOf" srcId="{67A4BCE3-9BD8-4BB9-AF73-350B4F92397D}" destId="{D92A05B6-6B76-41A5-81BD-DAB01E2C525C}" srcOrd="2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F7F92-47F3-419F-9749-62A727FA12AE}">
      <dsp:nvSpPr>
        <dsp:cNvPr id="0" name=""/>
        <dsp:cNvSpPr/>
      </dsp:nvSpPr>
      <dsp:spPr>
        <a:xfrm>
          <a:off x="4954459" y="1723341"/>
          <a:ext cx="1240840" cy="107260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solidFill>
                <a:schemeClr val="accent4">
                  <a:lumMod val="75000"/>
                </a:schemeClr>
              </a:solidFill>
            </a:rPr>
            <a:t>2022</a:t>
          </a:r>
          <a:endParaRPr lang="lt-LT" sz="3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5136176" y="1880420"/>
        <a:ext cx="877406" cy="758443"/>
      </dsp:txXfrm>
    </dsp:sp>
    <dsp:sp modelId="{00D2C6B3-77E3-4AFC-BE0A-0B1C900425BD}">
      <dsp:nvSpPr>
        <dsp:cNvPr id="0" name=""/>
        <dsp:cNvSpPr/>
      </dsp:nvSpPr>
      <dsp:spPr>
        <a:xfrm rot="16200034">
          <a:off x="5047849" y="1189302"/>
          <a:ext cx="1054082" cy="13996"/>
        </a:xfrm>
        <a:custGeom>
          <a:avLst/>
          <a:gdLst/>
          <a:ahLst/>
          <a:cxnLst/>
          <a:rect l="0" t="0" r="0" b="0"/>
          <a:pathLst>
            <a:path>
              <a:moveTo>
                <a:pt x="0" y="6998"/>
              </a:moveTo>
              <a:lnTo>
                <a:pt x="1054082" y="69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>
            <a:solidFill>
              <a:schemeClr val="accent4">
                <a:lumMod val="75000"/>
              </a:schemeClr>
            </a:solidFill>
          </a:endParaRPr>
        </a:p>
      </dsp:txBody>
      <dsp:txXfrm>
        <a:off x="5548538" y="1169948"/>
        <a:ext cx="52704" cy="52704"/>
      </dsp:txXfrm>
    </dsp:sp>
    <dsp:sp modelId="{CAB255DC-5E6E-4A92-A93D-B527D587C489}">
      <dsp:nvSpPr>
        <dsp:cNvPr id="0" name=""/>
        <dsp:cNvSpPr/>
      </dsp:nvSpPr>
      <dsp:spPr>
        <a:xfrm>
          <a:off x="5246948" y="13358"/>
          <a:ext cx="655901" cy="655901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accent4">
                  <a:lumMod val="75000"/>
                </a:schemeClr>
              </a:solidFill>
            </a:rPr>
            <a:t>Gyvūnų gerovės </a:t>
          </a:r>
        </a:p>
      </dsp:txBody>
      <dsp:txXfrm>
        <a:off x="5343002" y="109412"/>
        <a:ext cx="463793" cy="463793"/>
      </dsp:txXfrm>
    </dsp:sp>
    <dsp:sp modelId="{16071336-6407-4738-8203-D7CB2BC537E5}">
      <dsp:nvSpPr>
        <dsp:cNvPr id="0" name=""/>
        <dsp:cNvSpPr/>
      </dsp:nvSpPr>
      <dsp:spPr>
        <a:xfrm rot="14657197">
          <a:off x="4603781" y="1297150"/>
          <a:ext cx="1021950" cy="13996"/>
        </a:xfrm>
        <a:custGeom>
          <a:avLst/>
          <a:gdLst/>
          <a:ahLst/>
          <a:cxnLst/>
          <a:rect l="0" t="0" r="0" b="0"/>
          <a:pathLst>
            <a:path>
              <a:moveTo>
                <a:pt x="0" y="6998"/>
              </a:moveTo>
              <a:lnTo>
                <a:pt x="1021950" y="69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>
            <a:solidFill>
              <a:schemeClr val="accent4">
                <a:lumMod val="75000"/>
              </a:schemeClr>
            </a:solidFill>
          </a:endParaRPr>
        </a:p>
      </dsp:txBody>
      <dsp:txXfrm rot="10800000">
        <a:off x="5089207" y="1278600"/>
        <a:ext cx="51097" cy="51097"/>
      </dsp:txXfrm>
    </dsp:sp>
    <dsp:sp modelId="{A490120E-5298-4328-97E9-0262CC15CFFC}">
      <dsp:nvSpPr>
        <dsp:cNvPr id="0" name=""/>
        <dsp:cNvSpPr/>
      </dsp:nvSpPr>
      <dsp:spPr>
        <a:xfrm>
          <a:off x="4226528" y="202254"/>
          <a:ext cx="1031063" cy="65590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accent4">
                  <a:lumMod val="75000"/>
                </a:schemeClr>
              </a:solidFill>
            </a:rPr>
            <a:t>Ievos Simonaitytės</a:t>
          </a:r>
        </a:p>
      </dsp:txBody>
      <dsp:txXfrm>
        <a:off x="4377524" y="298308"/>
        <a:ext cx="729071" cy="463793"/>
      </dsp:txXfrm>
    </dsp:sp>
    <dsp:sp modelId="{DDC3216F-0499-4A26-9252-B77B65B283B5}">
      <dsp:nvSpPr>
        <dsp:cNvPr id="0" name=""/>
        <dsp:cNvSpPr/>
      </dsp:nvSpPr>
      <dsp:spPr>
        <a:xfrm rot="13114334">
          <a:off x="4251573" y="1585496"/>
          <a:ext cx="973506" cy="13996"/>
        </a:xfrm>
        <a:custGeom>
          <a:avLst/>
          <a:gdLst/>
          <a:ahLst/>
          <a:cxnLst/>
          <a:rect l="0" t="0" r="0" b="0"/>
          <a:pathLst>
            <a:path>
              <a:moveTo>
                <a:pt x="0" y="6998"/>
              </a:moveTo>
              <a:lnTo>
                <a:pt x="973506" y="69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>
            <a:solidFill>
              <a:schemeClr val="accent4">
                <a:lumMod val="75000"/>
              </a:schemeClr>
            </a:solidFill>
          </a:endParaRPr>
        </a:p>
      </dsp:txBody>
      <dsp:txXfrm rot="10800000">
        <a:off x="4713988" y="1568156"/>
        <a:ext cx="48675" cy="48675"/>
      </dsp:txXfrm>
    </dsp:sp>
    <dsp:sp modelId="{5F663600-91D8-4D03-9943-01F021301378}">
      <dsp:nvSpPr>
        <dsp:cNvPr id="0" name=""/>
        <dsp:cNvSpPr/>
      </dsp:nvSpPr>
      <dsp:spPr>
        <a:xfrm>
          <a:off x="3682531" y="734881"/>
          <a:ext cx="783277" cy="65590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accent4">
                  <a:lumMod val="75000"/>
                </a:schemeClr>
              </a:solidFill>
            </a:rPr>
            <a:t>Romo Kalantos </a:t>
          </a:r>
        </a:p>
      </dsp:txBody>
      <dsp:txXfrm>
        <a:off x="3797239" y="830935"/>
        <a:ext cx="553861" cy="463793"/>
      </dsp:txXfrm>
    </dsp:sp>
    <dsp:sp modelId="{B88624D3-F397-421F-B01E-EFD952B176F8}">
      <dsp:nvSpPr>
        <dsp:cNvPr id="0" name=""/>
        <dsp:cNvSpPr/>
      </dsp:nvSpPr>
      <dsp:spPr>
        <a:xfrm rot="11571473">
          <a:off x="4186656" y="2026890"/>
          <a:ext cx="798373" cy="13996"/>
        </a:xfrm>
        <a:custGeom>
          <a:avLst/>
          <a:gdLst/>
          <a:ahLst/>
          <a:cxnLst/>
          <a:rect l="0" t="0" r="0" b="0"/>
          <a:pathLst>
            <a:path>
              <a:moveTo>
                <a:pt x="0" y="6998"/>
              </a:moveTo>
              <a:lnTo>
                <a:pt x="798373" y="69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>
            <a:solidFill>
              <a:schemeClr val="accent4">
                <a:lumMod val="75000"/>
              </a:schemeClr>
            </a:solidFill>
          </a:endParaRPr>
        </a:p>
      </dsp:txBody>
      <dsp:txXfrm rot="10800000">
        <a:off x="4565883" y="2013928"/>
        <a:ext cx="39918" cy="39918"/>
      </dsp:txXfrm>
    </dsp:sp>
    <dsp:sp modelId="{7758F6D1-07F2-48F0-A560-AF079AC31072}">
      <dsp:nvSpPr>
        <dsp:cNvPr id="0" name=""/>
        <dsp:cNvSpPr/>
      </dsp:nvSpPr>
      <dsp:spPr>
        <a:xfrm>
          <a:off x="3178471" y="1504540"/>
          <a:ext cx="1050091" cy="65590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accent4">
                  <a:lumMod val="75000"/>
                </a:schemeClr>
              </a:solidFill>
            </a:rPr>
            <a:t>Lietuvos Valstybės Konstitucijos</a:t>
          </a:r>
        </a:p>
      </dsp:txBody>
      <dsp:txXfrm>
        <a:off x="3332253" y="1600594"/>
        <a:ext cx="742527" cy="463793"/>
      </dsp:txXfrm>
    </dsp:sp>
    <dsp:sp modelId="{E203F8FB-49C3-434E-9981-AD42E3602FBB}">
      <dsp:nvSpPr>
        <dsp:cNvPr id="0" name=""/>
        <dsp:cNvSpPr/>
      </dsp:nvSpPr>
      <dsp:spPr>
        <a:xfrm rot="10028591">
          <a:off x="4169555" y="2480307"/>
          <a:ext cx="815686" cy="13996"/>
        </a:xfrm>
        <a:custGeom>
          <a:avLst/>
          <a:gdLst/>
          <a:ahLst/>
          <a:cxnLst/>
          <a:rect l="0" t="0" r="0" b="0"/>
          <a:pathLst>
            <a:path>
              <a:moveTo>
                <a:pt x="0" y="6998"/>
              </a:moveTo>
              <a:lnTo>
                <a:pt x="815686" y="69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>
            <a:solidFill>
              <a:schemeClr val="accent4">
                <a:lumMod val="75000"/>
              </a:schemeClr>
            </a:solidFill>
          </a:endParaRPr>
        </a:p>
      </dsp:txBody>
      <dsp:txXfrm rot="10800000">
        <a:off x="4557006" y="2466913"/>
        <a:ext cx="40784" cy="40784"/>
      </dsp:txXfrm>
    </dsp:sp>
    <dsp:sp modelId="{053E5FA8-1C0F-4F11-93A9-552DC22E33AF}">
      <dsp:nvSpPr>
        <dsp:cNvPr id="0" name=""/>
        <dsp:cNvSpPr/>
      </dsp:nvSpPr>
      <dsp:spPr>
        <a:xfrm>
          <a:off x="3198708" y="2358808"/>
          <a:ext cx="1009608" cy="65590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accent4">
                  <a:lumMod val="75000"/>
                </a:schemeClr>
              </a:solidFill>
            </a:rPr>
            <a:t>Monsinjoro Kazimiero Vasiliausko</a:t>
          </a:r>
        </a:p>
      </dsp:txBody>
      <dsp:txXfrm>
        <a:off x="3346562" y="2454862"/>
        <a:ext cx="713900" cy="463793"/>
      </dsp:txXfrm>
    </dsp:sp>
    <dsp:sp modelId="{14034A6F-F413-40B4-B2D5-43E827D53A7A}">
      <dsp:nvSpPr>
        <dsp:cNvPr id="0" name=""/>
        <dsp:cNvSpPr/>
      </dsp:nvSpPr>
      <dsp:spPr>
        <a:xfrm rot="8485724">
          <a:off x="4278992" y="2910180"/>
          <a:ext cx="942716" cy="13996"/>
        </a:xfrm>
        <a:custGeom>
          <a:avLst/>
          <a:gdLst/>
          <a:ahLst/>
          <a:cxnLst/>
          <a:rect l="0" t="0" r="0" b="0"/>
          <a:pathLst>
            <a:path>
              <a:moveTo>
                <a:pt x="0" y="6998"/>
              </a:moveTo>
              <a:lnTo>
                <a:pt x="942716" y="69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>
            <a:solidFill>
              <a:schemeClr val="accent4">
                <a:lumMod val="75000"/>
              </a:schemeClr>
            </a:solidFill>
          </a:endParaRPr>
        </a:p>
      </dsp:txBody>
      <dsp:txXfrm rot="10800000">
        <a:off x="4726782" y="2893611"/>
        <a:ext cx="47135" cy="47135"/>
      </dsp:txXfrm>
    </dsp:sp>
    <dsp:sp modelId="{FC62EFA9-2C41-4F7A-8A92-247463836B02}">
      <dsp:nvSpPr>
        <dsp:cNvPr id="0" name=""/>
        <dsp:cNvSpPr/>
      </dsp:nvSpPr>
      <dsp:spPr>
        <a:xfrm>
          <a:off x="3610522" y="3128461"/>
          <a:ext cx="927293" cy="65590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accent4">
                  <a:lumMod val="75000"/>
                </a:schemeClr>
              </a:solidFill>
            </a:rPr>
            <a:t>Lietuvos universitetų</a:t>
          </a:r>
        </a:p>
      </dsp:txBody>
      <dsp:txXfrm>
        <a:off x="3746321" y="3224515"/>
        <a:ext cx="655695" cy="463793"/>
      </dsp:txXfrm>
    </dsp:sp>
    <dsp:sp modelId="{DE33784E-3D94-46D4-B6A0-1FD173A707E4}">
      <dsp:nvSpPr>
        <dsp:cNvPr id="0" name=""/>
        <dsp:cNvSpPr/>
      </dsp:nvSpPr>
      <dsp:spPr>
        <a:xfrm rot="6942837">
          <a:off x="4604167" y="3207886"/>
          <a:ext cx="1021399" cy="13996"/>
        </a:xfrm>
        <a:custGeom>
          <a:avLst/>
          <a:gdLst/>
          <a:ahLst/>
          <a:cxnLst/>
          <a:rect l="0" t="0" r="0" b="0"/>
          <a:pathLst>
            <a:path>
              <a:moveTo>
                <a:pt x="0" y="6998"/>
              </a:moveTo>
              <a:lnTo>
                <a:pt x="1021399" y="69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>
            <a:solidFill>
              <a:schemeClr val="accent4">
                <a:lumMod val="75000"/>
              </a:schemeClr>
            </a:solidFill>
          </a:endParaRPr>
        </a:p>
      </dsp:txBody>
      <dsp:txXfrm rot="10800000">
        <a:off x="5089331" y="3189349"/>
        <a:ext cx="51069" cy="51069"/>
      </dsp:txXfrm>
    </dsp:sp>
    <dsp:sp modelId="{BE929C93-17B1-45D9-BDB6-777D90E9EE3D}">
      <dsp:nvSpPr>
        <dsp:cNvPr id="0" name=""/>
        <dsp:cNvSpPr/>
      </dsp:nvSpPr>
      <dsp:spPr>
        <a:xfrm>
          <a:off x="4217409" y="3661090"/>
          <a:ext cx="1049297" cy="65590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accent4">
                  <a:lumMod val="75000"/>
                </a:schemeClr>
              </a:solidFill>
            </a:rPr>
            <a:t>Pranciškaus Skorinos</a:t>
          </a:r>
        </a:p>
      </dsp:txBody>
      <dsp:txXfrm>
        <a:off x="4371075" y="3757144"/>
        <a:ext cx="741965" cy="463793"/>
      </dsp:txXfrm>
    </dsp:sp>
    <dsp:sp modelId="{906EB636-3FDA-48EC-A15E-6BF2BF3D1684}">
      <dsp:nvSpPr>
        <dsp:cNvPr id="0" name=""/>
        <dsp:cNvSpPr/>
      </dsp:nvSpPr>
      <dsp:spPr>
        <a:xfrm rot="5209957">
          <a:off x="5126259" y="3293794"/>
          <a:ext cx="1012470" cy="13996"/>
        </a:xfrm>
        <a:custGeom>
          <a:avLst/>
          <a:gdLst/>
          <a:ahLst/>
          <a:cxnLst/>
          <a:rect l="0" t="0" r="0" b="0"/>
          <a:pathLst>
            <a:path>
              <a:moveTo>
                <a:pt x="0" y="6998"/>
              </a:moveTo>
              <a:lnTo>
                <a:pt x="1012470" y="69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>
            <a:solidFill>
              <a:schemeClr val="accent4">
                <a:lumMod val="75000"/>
              </a:schemeClr>
            </a:solidFill>
          </a:endParaRPr>
        </a:p>
      </dsp:txBody>
      <dsp:txXfrm>
        <a:off x="5607182" y="3275481"/>
        <a:ext cx="50623" cy="50623"/>
      </dsp:txXfrm>
    </dsp:sp>
    <dsp:sp modelId="{34AA8780-4DD7-4F35-AA96-EFFB55603EFE}">
      <dsp:nvSpPr>
        <dsp:cNvPr id="0" name=""/>
        <dsp:cNvSpPr/>
      </dsp:nvSpPr>
      <dsp:spPr>
        <a:xfrm>
          <a:off x="5266706" y="3805936"/>
          <a:ext cx="823778" cy="65590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accent4">
                  <a:lumMod val="75000"/>
                </a:schemeClr>
              </a:solidFill>
            </a:rPr>
            <a:t>Sūduvos</a:t>
          </a:r>
        </a:p>
      </dsp:txBody>
      <dsp:txXfrm>
        <a:off x="5387345" y="3901990"/>
        <a:ext cx="582500" cy="463793"/>
      </dsp:txXfrm>
    </dsp:sp>
    <dsp:sp modelId="{D7059F90-3180-4BA5-B5B0-3AF32A2DE02E}">
      <dsp:nvSpPr>
        <dsp:cNvPr id="0" name=""/>
        <dsp:cNvSpPr/>
      </dsp:nvSpPr>
      <dsp:spPr>
        <a:xfrm rot="3776408">
          <a:off x="5535501" y="3217030"/>
          <a:ext cx="1064054" cy="13996"/>
        </a:xfrm>
        <a:custGeom>
          <a:avLst/>
          <a:gdLst/>
          <a:ahLst/>
          <a:cxnLst/>
          <a:rect l="0" t="0" r="0" b="0"/>
          <a:pathLst>
            <a:path>
              <a:moveTo>
                <a:pt x="0" y="6998"/>
              </a:moveTo>
              <a:lnTo>
                <a:pt x="1064054" y="69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>
            <a:solidFill>
              <a:schemeClr val="accent4">
                <a:lumMod val="75000"/>
              </a:schemeClr>
            </a:solidFill>
          </a:endParaRPr>
        </a:p>
      </dsp:txBody>
      <dsp:txXfrm>
        <a:off x="6040927" y="3197426"/>
        <a:ext cx="53202" cy="53202"/>
      </dsp:txXfrm>
    </dsp:sp>
    <dsp:sp modelId="{52508028-B66B-4B73-B6DE-1DFB31320D6E}">
      <dsp:nvSpPr>
        <dsp:cNvPr id="0" name=""/>
        <dsp:cNvSpPr/>
      </dsp:nvSpPr>
      <dsp:spPr>
        <a:xfrm>
          <a:off x="6130800" y="3661915"/>
          <a:ext cx="655901" cy="65590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accent4">
                  <a:lumMod val="75000"/>
                </a:schemeClr>
              </a:solidFill>
            </a:rPr>
            <a:t>Jono Meko</a:t>
          </a:r>
        </a:p>
      </dsp:txBody>
      <dsp:txXfrm>
        <a:off x="6226854" y="3757969"/>
        <a:ext cx="463793" cy="463793"/>
      </dsp:txXfrm>
    </dsp:sp>
    <dsp:sp modelId="{F66110EC-E5FF-44A5-A310-B0918A32B9AB}">
      <dsp:nvSpPr>
        <dsp:cNvPr id="0" name=""/>
        <dsp:cNvSpPr/>
      </dsp:nvSpPr>
      <dsp:spPr>
        <a:xfrm rot="2314236">
          <a:off x="5926287" y="2915238"/>
          <a:ext cx="958966" cy="13996"/>
        </a:xfrm>
        <a:custGeom>
          <a:avLst/>
          <a:gdLst/>
          <a:ahLst/>
          <a:cxnLst/>
          <a:rect l="0" t="0" r="0" b="0"/>
          <a:pathLst>
            <a:path>
              <a:moveTo>
                <a:pt x="0" y="6998"/>
              </a:moveTo>
              <a:lnTo>
                <a:pt x="958966" y="69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>
            <a:solidFill>
              <a:schemeClr val="accent4">
                <a:lumMod val="75000"/>
              </a:schemeClr>
            </a:solidFill>
          </a:endParaRPr>
        </a:p>
      </dsp:txBody>
      <dsp:txXfrm>
        <a:off x="6381796" y="2898262"/>
        <a:ext cx="47948" cy="47948"/>
      </dsp:txXfrm>
    </dsp:sp>
    <dsp:sp modelId="{CAF51023-06A3-4D8E-94AB-6051654DD2AB}">
      <dsp:nvSpPr>
        <dsp:cNvPr id="0" name=""/>
        <dsp:cNvSpPr/>
      </dsp:nvSpPr>
      <dsp:spPr>
        <a:xfrm>
          <a:off x="6652296" y="3128460"/>
          <a:ext cx="846656" cy="65590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accent4">
                  <a:lumMod val="75000"/>
                </a:schemeClr>
              </a:solidFill>
            </a:rPr>
            <a:t>Lietuvos jaunimo</a:t>
          </a:r>
        </a:p>
      </dsp:txBody>
      <dsp:txXfrm>
        <a:off x="6776286" y="3224514"/>
        <a:ext cx="598676" cy="463793"/>
      </dsp:txXfrm>
    </dsp:sp>
    <dsp:sp modelId="{90FED52D-550F-420C-AABD-9E0490217D8F}">
      <dsp:nvSpPr>
        <dsp:cNvPr id="0" name=""/>
        <dsp:cNvSpPr/>
      </dsp:nvSpPr>
      <dsp:spPr>
        <a:xfrm rot="771396">
          <a:off x="6164033" y="2484608"/>
          <a:ext cx="854382" cy="13996"/>
        </a:xfrm>
        <a:custGeom>
          <a:avLst/>
          <a:gdLst/>
          <a:ahLst/>
          <a:cxnLst/>
          <a:rect l="0" t="0" r="0" b="0"/>
          <a:pathLst>
            <a:path>
              <a:moveTo>
                <a:pt x="0" y="6998"/>
              </a:moveTo>
              <a:lnTo>
                <a:pt x="854382" y="69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>
            <a:solidFill>
              <a:schemeClr val="accent4">
                <a:lumMod val="75000"/>
              </a:schemeClr>
            </a:solidFill>
          </a:endParaRPr>
        </a:p>
      </dsp:txBody>
      <dsp:txXfrm>
        <a:off x="6569865" y="2470247"/>
        <a:ext cx="42719" cy="42719"/>
      </dsp:txXfrm>
    </dsp:sp>
    <dsp:sp modelId="{868EDDEC-490F-49B4-8DF4-5108F163842A}">
      <dsp:nvSpPr>
        <dsp:cNvPr id="0" name=""/>
        <dsp:cNvSpPr/>
      </dsp:nvSpPr>
      <dsp:spPr>
        <a:xfrm>
          <a:off x="6985731" y="2358805"/>
          <a:ext cx="921075" cy="65590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accent4">
                  <a:lumMod val="75000"/>
                </a:schemeClr>
              </a:solidFill>
            </a:rPr>
            <a:t>,,Lietuvos Katalikų Bažnyčios kronikos“</a:t>
          </a:r>
        </a:p>
      </dsp:txBody>
      <dsp:txXfrm>
        <a:off x="7120619" y="2454859"/>
        <a:ext cx="651299" cy="463793"/>
      </dsp:txXfrm>
    </dsp:sp>
    <dsp:sp modelId="{0AA0E4FA-E700-4707-8802-A6EB673E0196}">
      <dsp:nvSpPr>
        <dsp:cNvPr id="0" name=""/>
        <dsp:cNvSpPr/>
      </dsp:nvSpPr>
      <dsp:spPr>
        <a:xfrm rot="20828539">
          <a:off x="6164726" y="2026854"/>
          <a:ext cx="798725" cy="13996"/>
        </a:xfrm>
        <a:custGeom>
          <a:avLst/>
          <a:gdLst/>
          <a:ahLst/>
          <a:cxnLst/>
          <a:rect l="0" t="0" r="0" b="0"/>
          <a:pathLst>
            <a:path>
              <a:moveTo>
                <a:pt x="0" y="6998"/>
              </a:moveTo>
              <a:lnTo>
                <a:pt x="798725" y="69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>
            <a:solidFill>
              <a:schemeClr val="accent4">
                <a:lumMod val="75000"/>
              </a:schemeClr>
            </a:solidFill>
          </a:endParaRPr>
        </a:p>
      </dsp:txBody>
      <dsp:txXfrm>
        <a:off x="6544120" y="2013884"/>
        <a:ext cx="39936" cy="39936"/>
      </dsp:txXfrm>
    </dsp:sp>
    <dsp:sp modelId="{6934ABC7-31E7-4AFB-BC31-FC60C0C6A50D}">
      <dsp:nvSpPr>
        <dsp:cNvPr id="0" name=""/>
        <dsp:cNvSpPr/>
      </dsp:nvSpPr>
      <dsp:spPr>
        <a:xfrm>
          <a:off x="6921606" y="1504540"/>
          <a:ext cx="1049336" cy="65590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accent4">
                  <a:lumMod val="75000"/>
                </a:schemeClr>
              </a:solidFill>
            </a:rPr>
            <a:t>Savanorystės </a:t>
          </a:r>
        </a:p>
      </dsp:txBody>
      <dsp:txXfrm>
        <a:off x="7075278" y="1600594"/>
        <a:ext cx="741992" cy="463793"/>
      </dsp:txXfrm>
    </dsp:sp>
    <dsp:sp modelId="{21F828B8-774E-4F9C-8B62-CB4014FED9BC}">
      <dsp:nvSpPr>
        <dsp:cNvPr id="0" name=""/>
        <dsp:cNvSpPr/>
      </dsp:nvSpPr>
      <dsp:spPr>
        <a:xfrm rot="19285707">
          <a:off x="5929262" y="1598575"/>
          <a:ext cx="931580" cy="13996"/>
        </a:xfrm>
        <a:custGeom>
          <a:avLst/>
          <a:gdLst/>
          <a:ahLst/>
          <a:cxnLst/>
          <a:rect l="0" t="0" r="0" b="0"/>
          <a:pathLst>
            <a:path>
              <a:moveTo>
                <a:pt x="0" y="6998"/>
              </a:moveTo>
              <a:lnTo>
                <a:pt x="931580" y="69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>
            <a:solidFill>
              <a:schemeClr val="accent4">
                <a:lumMod val="75000"/>
              </a:schemeClr>
            </a:solidFill>
          </a:endParaRPr>
        </a:p>
      </dsp:txBody>
      <dsp:txXfrm>
        <a:off x="6371763" y="1582284"/>
        <a:ext cx="46579" cy="46579"/>
      </dsp:txXfrm>
    </dsp:sp>
    <dsp:sp modelId="{4024C0D5-D1CC-4631-AC73-81D415769978}">
      <dsp:nvSpPr>
        <dsp:cNvPr id="0" name=""/>
        <dsp:cNvSpPr/>
      </dsp:nvSpPr>
      <dsp:spPr>
        <a:xfrm>
          <a:off x="6580289" y="734881"/>
          <a:ext cx="990672" cy="65590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accent4">
                  <a:lumMod val="75000"/>
                </a:schemeClr>
              </a:solidFill>
            </a:rPr>
            <a:t>Lietuvos krepšinio šimtmečio</a:t>
          </a:r>
        </a:p>
      </dsp:txBody>
      <dsp:txXfrm>
        <a:off x="6725370" y="830935"/>
        <a:ext cx="700510" cy="463793"/>
      </dsp:txXfrm>
    </dsp:sp>
    <dsp:sp modelId="{8F2F10C3-13A8-4AE3-91E5-2C0F91B12AF8}">
      <dsp:nvSpPr>
        <dsp:cNvPr id="0" name=""/>
        <dsp:cNvSpPr/>
      </dsp:nvSpPr>
      <dsp:spPr>
        <a:xfrm rot="17742866">
          <a:off x="5522583" y="1294830"/>
          <a:ext cx="1027117" cy="13996"/>
        </a:xfrm>
        <a:custGeom>
          <a:avLst/>
          <a:gdLst/>
          <a:ahLst/>
          <a:cxnLst/>
          <a:rect l="0" t="0" r="0" b="0"/>
          <a:pathLst>
            <a:path>
              <a:moveTo>
                <a:pt x="0" y="6998"/>
              </a:moveTo>
              <a:lnTo>
                <a:pt x="1027117" y="69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>
            <a:solidFill>
              <a:schemeClr val="accent4">
                <a:lumMod val="75000"/>
              </a:schemeClr>
            </a:solidFill>
          </a:endParaRPr>
        </a:p>
      </dsp:txBody>
      <dsp:txXfrm>
        <a:off x="6010463" y="1276150"/>
        <a:ext cx="51355" cy="51355"/>
      </dsp:txXfrm>
    </dsp:sp>
    <dsp:sp modelId="{D92A05B6-6B76-41A5-81BD-DAB01E2C525C}">
      <dsp:nvSpPr>
        <dsp:cNvPr id="0" name=""/>
        <dsp:cNvSpPr/>
      </dsp:nvSpPr>
      <dsp:spPr>
        <a:xfrm>
          <a:off x="5964589" y="202260"/>
          <a:ext cx="886292" cy="65590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100" kern="1200" dirty="0">
              <a:solidFill>
                <a:schemeClr val="accent4">
                  <a:lumMod val="75000"/>
                </a:schemeClr>
              </a:solidFill>
            </a:rPr>
            <a:t>Lietuvos karaimų</a:t>
          </a:r>
        </a:p>
      </dsp:txBody>
      <dsp:txXfrm>
        <a:off x="6094383" y="298314"/>
        <a:ext cx="626704" cy="463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C2C53-9CF3-40E5-BE96-4DBEA1F663E6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20A1A-8332-4C36-81C6-D8A5975FC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5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0A1A-8332-4C36-81C6-D8A5975FC0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23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3665-AE9F-4FE8-9E50-A8C281A09C20}" type="datetime1">
              <a:rPr lang="lt-LT" smtClean="0"/>
              <a:t>2022-10-13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7F80-E1AD-42A4-AD0D-86CDA66B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90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5B98-B877-4516-9EDD-B5C50262C456}" type="datetime1">
              <a:rPr lang="lt-LT" smtClean="0"/>
              <a:t>2022-10-13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7F80-E1AD-42A4-AD0D-86CDA66B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62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408F-44BA-4A2E-88D6-0774CBB71269}" type="datetime1">
              <a:rPr lang="lt-LT" smtClean="0"/>
              <a:t>2022-10-13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7F80-E1AD-42A4-AD0D-86CDA66B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7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2172-D8BA-46FE-A8C7-D14046005AC7}" type="datetime1">
              <a:rPr lang="lt-LT" smtClean="0"/>
              <a:t>2022-10-13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7F80-E1AD-42A4-AD0D-86CDA66B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44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4731990"/>
            <a:ext cx="2133600" cy="273844"/>
          </a:xfrm>
        </p:spPr>
        <p:txBody>
          <a:bodyPr/>
          <a:lstStyle/>
          <a:p>
            <a:fld id="{8E47FA52-03BB-4F8E-9B04-AD5EA041E714}" type="datetime1">
              <a:rPr lang="lt-LT" smtClean="0"/>
              <a:t>2022-10-13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7F80-E1AD-42A4-AD0D-86CDA66B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9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73E0-6916-4D86-80A2-0845742022E3}" type="datetime1">
              <a:rPr lang="lt-LT" smtClean="0"/>
              <a:t>2022-10-13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7F80-E1AD-42A4-AD0D-86CDA66B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9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1CFE-8F96-4AB7-989D-C67C226BDB6A}" type="datetime1">
              <a:rPr lang="lt-LT" smtClean="0"/>
              <a:t>2022-10-13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7F80-E1AD-42A4-AD0D-86CDA66B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90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08BF-82CA-47B6-82DC-395C5BCAAAA4}" type="datetime1">
              <a:rPr lang="lt-LT" smtClean="0"/>
              <a:t>2022-10-13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7F80-E1AD-42A4-AD0D-86CDA66B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39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ED66-62F4-41DA-BF08-9CB0B4DB6C07}" type="datetime1">
              <a:rPr lang="lt-LT" smtClean="0"/>
              <a:t>2022-10-13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7F80-E1AD-42A4-AD0D-86CDA66B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70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9EC9-4703-4751-ACFD-0CC34ADA0C9E}" type="datetime1">
              <a:rPr lang="lt-LT" smtClean="0"/>
              <a:t>2022-10-13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7F80-E1AD-42A4-AD0D-86CDA66B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3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EDC1-DB2D-4C46-AB7E-C8077B37A6AE}" type="datetime1">
              <a:rPr lang="lt-LT" smtClean="0"/>
              <a:t>2022-10-13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7F80-E1AD-42A4-AD0D-86CDA66B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19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BD29-B212-4424-9131-CED603456D9A}" type="datetime1">
              <a:rPr lang="lt-LT" noProof="0" smtClean="0"/>
              <a:t>2022-10-13</a:t>
            </a:fld>
            <a:endParaRPr lang="lt-L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7F80-E1AD-42A4-AD0D-86CDA66BDE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78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9592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22E74-F705-4A9D-9D56-04B2EEFC6A71}" type="datetime1">
              <a:rPr lang="lt-LT" smtClean="0"/>
              <a:t>2022-10-13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56176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E7F80-E1AD-42A4-AD0D-86CDA66BDED5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26" name="Picture 2" descr="\\amfs.ad.am.lt\user_home$\austina.vzesniauskai\Documents\Logotipai\AM-zenklas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264" y="4197052"/>
            <a:ext cx="391488" cy="44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 userDrawn="1"/>
        </p:nvSpPr>
        <p:spPr>
          <a:xfrm>
            <a:off x="251520" y="195486"/>
            <a:ext cx="8640960" cy="4536504"/>
          </a:xfrm>
          <a:prstGeom prst="roundRect">
            <a:avLst>
              <a:gd name="adj" fmla="val 5917"/>
            </a:avLst>
          </a:prstGeom>
          <a:noFill/>
          <a:ln w="952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 userDrawn="1"/>
        </p:nvSpPr>
        <p:spPr>
          <a:xfrm>
            <a:off x="107504" y="123478"/>
            <a:ext cx="8928992" cy="4608512"/>
          </a:xfrm>
          <a:prstGeom prst="roundRect">
            <a:avLst>
              <a:gd name="adj" fmla="val 5754"/>
            </a:avLst>
          </a:prstGeom>
          <a:noFill/>
          <a:ln w="95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9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image" Target="../media/image25.jpeg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292" y="2305962"/>
            <a:ext cx="8136904" cy="1766019"/>
          </a:xfrm>
        </p:spPr>
        <p:txBody>
          <a:bodyPr>
            <a:noAutofit/>
          </a:bodyPr>
          <a:lstStyle/>
          <a:p>
            <a:r>
              <a:rPr lang="lt-LT" sz="1800" b="1" i="0" u="none" strike="noStrike" baseline="0" dirty="0">
                <a:solidFill>
                  <a:srgbClr val="013B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2022-ieji – Gyvūnų  gerovės metai. Kokie jie?</a:t>
            </a:r>
            <a:br>
              <a:rPr lang="lt-LT" sz="1800" b="1" i="0" u="none" strike="noStrike" baseline="0" dirty="0">
                <a:solidFill>
                  <a:srgbClr val="013B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800" b="1" i="0" u="none" strike="noStrike" baseline="0" dirty="0">
                <a:solidFill>
                  <a:srgbClr val="013B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800" b="1" i="0" u="none" strike="noStrike" baseline="0" dirty="0">
                <a:solidFill>
                  <a:srgbClr val="013B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600" b="0" i="1" u="none" strike="noStrike" baseline="0" dirty="0">
                <a:solidFill>
                  <a:srgbClr val="013B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 </a:t>
            </a:r>
            <a:r>
              <a:rPr lang="lt-LT" sz="1600" b="0" i="1" u="none" strike="noStrike" baseline="0" dirty="0" err="1">
                <a:solidFill>
                  <a:srgbClr val="013B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Čaplikaitė-Denisovienė</a:t>
            </a:r>
            <a:r>
              <a:rPr lang="lt-LT" sz="1600" b="0" i="1" u="none" strike="noStrike" baseline="0" dirty="0">
                <a:solidFill>
                  <a:srgbClr val="013B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1" u="none" strike="noStrike" baseline="0" dirty="0">
                <a:solidFill>
                  <a:srgbClr val="013B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0" i="1" u="none" strike="noStrike" baseline="0" dirty="0">
                <a:solidFill>
                  <a:srgbClr val="013B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600" b="0" i="1" u="none" strike="noStrike" baseline="0" dirty="0">
                <a:solidFill>
                  <a:srgbClr val="013B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Aplinkos ministerijos Gamtos apsaugos politikos grupės vyresnioji patarėja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FCCD5F-3D16-74BB-6DC2-DBC07CB0EAA0}"/>
              </a:ext>
            </a:extLst>
          </p:cNvPr>
          <p:cNvSpPr txBox="1"/>
          <p:nvPr/>
        </p:nvSpPr>
        <p:spPr>
          <a:xfrm>
            <a:off x="2393504" y="4515966"/>
            <a:ext cx="4320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2022-10-14</a:t>
            </a:r>
            <a:endParaRPr lang="lt-L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aveikslėlis 13">
            <a:extLst>
              <a:ext uri="{FF2B5EF4-FFF2-40B4-BE49-F238E27FC236}">
                <a16:creationId xmlns:a16="http://schemas.microsoft.com/office/drawing/2014/main" xmlns="" id="{6DD80127-8A25-B63F-7B34-C9FF81DBD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54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376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lt-LT" sz="2800" dirty="0">
                <a:solidFill>
                  <a:schemeClr val="accent4">
                    <a:lumMod val="75000"/>
                  </a:schemeClr>
                </a:solidFill>
              </a:rPr>
              <a:t>Renginiai apie gyvūnų asistuojamą terapiją</a:t>
            </a:r>
            <a:endParaRPr lang="en-GB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Delfinų terapijos centras | Lietuvos jūrų muziejus">
            <a:extLst>
              <a:ext uri="{FF2B5EF4-FFF2-40B4-BE49-F238E27FC236}">
                <a16:creationId xmlns:a16="http://schemas.microsoft.com/office/drawing/2014/main" xmlns="" id="{C24E4531-AA04-1091-FF94-DA87F1B5C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7" r="5" b="5"/>
          <a:stretch/>
        </p:blipFill>
        <p:spPr bwMode="auto">
          <a:xfrm>
            <a:off x="611560" y="1063229"/>
            <a:ext cx="3059031" cy="19281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2" y="1063229"/>
            <a:ext cx="4038600" cy="2545556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lt-LT" sz="1800" dirty="0"/>
              <a:t>2022-06-17 Lietuvos jūrų muziejaus ir Klaipėdos universiteto organizuota mokslinė konferencija ,,Gyvūnų asistuojama terapija: mokslu grįsta praktika“, </a:t>
            </a:r>
          </a:p>
          <a:p>
            <a:pPr algn="just">
              <a:lnSpc>
                <a:spcPct val="90000"/>
              </a:lnSpc>
            </a:pPr>
            <a:r>
              <a:rPr lang="lt-LT" sz="1800" dirty="0"/>
              <a:t>Dėmesys delfinų, šunų ir žirgų  gerovei dalyvaujant asistuojamoje terapijoje </a:t>
            </a:r>
          </a:p>
          <a:p>
            <a:pPr algn="just">
              <a:lnSpc>
                <a:spcPct val="90000"/>
              </a:lnSpc>
            </a:pPr>
            <a:r>
              <a:rPr lang="lt-LT" sz="1800" dirty="0"/>
              <a:t>Vilniaus universiteto psichologijos doc. dr., </a:t>
            </a:r>
            <a:r>
              <a:rPr lang="lt-LT" sz="1800" dirty="0" err="1"/>
              <a:t>Kaniterapijos</a:t>
            </a:r>
            <a:r>
              <a:rPr lang="lt-LT" sz="1800" dirty="0"/>
              <a:t> asociacijos prezidentės Vilmantės </a:t>
            </a:r>
            <a:r>
              <a:rPr lang="lt-LT" sz="1800" dirty="0" err="1"/>
              <a:t>Pakalniškienės</a:t>
            </a:r>
            <a:r>
              <a:rPr lang="lt-LT" sz="1800" dirty="0"/>
              <a:t> paskaitos visuomenei </a:t>
            </a:r>
            <a:r>
              <a:rPr lang="lt-LT" sz="1800" dirty="0" err="1"/>
              <a:t>kaniterapijos</a:t>
            </a:r>
            <a:r>
              <a:rPr lang="lt-LT" sz="1800" dirty="0"/>
              <a:t> tema.</a:t>
            </a:r>
          </a:p>
        </p:txBody>
      </p:sp>
      <p:pic>
        <p:nvPicPr>
          <p:cNvPr id="2052" name="Picture 4" descr="Viktorija Palubeckienė psichoterapeutės įgūdžius pritaiko vesdama žirgų terapiją vaikams">
            <a:extLst>
              <a:ext uri="{FF2B5EF4-FFF2-40B4-BE49-F238E27FC236}">
                <a16:creationId xmlns:a16="http://schemas.microsoft.com/office/drawing/2014/main" xmlns="" id="{DE384071-E6F5-4ECB-B003-0F4593E1E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84" y="3116207"/>
            <a:ext cx="2894459" cy="19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7A1699-A97B-6711-8714-9FEB4B7CA03D}"/>
              </a:ext>
            </a:extLst>
          </p:cNvPr>
          <p:cNvSpPr txBox="1"/>
          <p:nvPr/>
        </p:nvSpPr>
        <p:spPr>
          <a:xfrm>
            <a:off x="4698886" y="470668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0" i="0" dirty="0">
                <a:solidFill>
                  <a:srgbClr val="000000"/>
                </a:solidFill>
                <a:effectLst/>
              </a:rPr>
              <a:t>V. </a:t>
            </a:r>
            <a:r>
              <a:rPr lang="lt-LT" sz="1200" b="0" i="0" dirty="0" err="1">
                <a:solidFill>
                  <a:srgbClr val="000000"/>
                </a:solidFill>
                <a:effectLst/>
              </a:rPr>
              <a:t>Palubeckienės</a:t>
            </a:r>
            <a:r>
              <a:rPr lang="lt-LT" sz="1200" b="0" i="0" dirty="0">
                <a:solidFill>
                  <a:srgbClr val="000000"/>
                </a:solidFill>
                <a:effectLst/>
              </a:rPr>
              <a:t> asmeninio albumo nuotr.</a:t>
            </a:r>
            <a:endParaRPr lang="lt-LT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ACD260-24A9-03D2-E4C9-5A1510DA6DF5}"/>
              </a:ext>
            </a:extLst>
          </p:cNvPr>
          <p:cNvSpPr txBox="1"/>
          <p:nvPr/>
        </p:nvSpPr>
        <p:spPr>
          <a:xfrm>
            <a:off x="597879" y="299135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/>
              <a:t>Lietuvos jūrų muziejaus nuotr.</a:t>
            </a:r>
          </a:p>
        </p:txBody>
      </p:sp>
    </p:spTree>
    <p:extLst>
      <p:ext uri="{BB962C8B-B14F-4D97-AF65-F5344CB8AC3E}">
        <p14:creationId xmlns:p14="http://schemas.microsoft.com/office/powerpoint/2010/main" val="256560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4C413CC4-2887-1E18-1ED6-BA1777D0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R</a:t>
            </a:r>
            <a:r>
              <a:rPr lang="lt-LT" sz="2800" b="0" i="0" dirty="0" err="1">
                <a:solidFill>
                  <a:schemeClr val="accent4">
                    <a:lumMod val="75000"/>
                  </a:schemeClr>
                </a:solidFill>
                <a:effectLst/>
              </a:rPr>
              <a:t>uoniukai</a:t>
            </a:r>
            <a:r>
              <a:rPr lang="it-IT" sz="2800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lt-LT" sz="2800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pamestinukai pavadinti saugomų pajūrio augalų vardais</a:t>
            </a:r>
            <a:endParaRPr lang="lt-LT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511C1335-F30D-9C66-8220-AF3845B1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986" y="1275606"/>
            <a:ext cx="322343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1800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Lietuvos jūrų muziejaus  ir Valstybinės saugomų teritorijų tarnybos organizuotas konkursas „Baltijos pilkieji ruoniai: saugome ir renkame vardus</a:t>
            </a:r>
            <a:r>
              <a:rPr lang="lt-LT" sz="1800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</a:p>
          <a:p>
            <a:pPr marL="0" indent="0" algn="just">
              <a:buNone/>
            </a:pPr>
            <a:r>
              <a:rPr lang="lt-LT" sz="1800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Šalies moksleiviai rinko vardus ruoniukams iš Raudonojoje knygoje esančių Lietuvos augalų, kurių buveinės – šalia Baltijos jūros pavadinimų.</a:t>
            </a:r>
          </a:p>
        </p:txBody>
      </p:sp>
      <p:pic>
        <p:nvPicPr>
          <p:cNvPr id="1026" name="Picture 2" descr="Nėra nuotraukos aprašo.">
            <a:extLst>
              <a:ext uri="{FF2B5EF4-FFF2-40B4-BE49-F238E27FC236}">
                <a16:creationId xmlns:a16="http://schemas.microsoft.com/office/drawing/2014/main" xmlns="" id="{307A5E36-9B4A-FDD6-8D2D-AFABABCE8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0" y="1203598"/>
            <a:ext cx="4525963" cy="33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1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1297E5F5-ED80-3899-AD57-2F2E0716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Edukacinė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programa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Baltijos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jūrų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gyvūnų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reabilitacijos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centre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 „Nuo EGO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prie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 EKO</a:t>
            </a:r>
            <a:r>
              <a:rPr lang="lt-LT" sz="2400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“</a:t>
            </a:r>
            <a:endParaRPr lang="lt-LT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EFB40186-9258-9F23-AE75-5C14E0ABE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8" y="1063229"/>
            <a:ext cx="4345338" cy="3394472"/>
          </a:xfrm>
        </p:spPr>
        <p:txBody>
          <a:bodyPr>
            <a:normAutofit fontScale="92500"/>
          </a:bodyPr>
          <a:lstStyle/>
          <a:p>
            <a:pPr marL="514350" indent="-171450" algn="just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Nuo EGO </a:t>
            </a: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prie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EKO. </a:t>
            </a: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Gyvensiu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TVARIAU, </a:t>
            </a: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ruoniukui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būtų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SAUGIAU”. 1-4 kl.; </a:t>
            </a:r>
            <a:endParaRPr lang="lt-LT" sz="1200" b="1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171450" algn="just">
              <a:lnSpc>
                <a:spcPct val="150000"/>
              </a:lnSpc>
              <a:spcBef>
                <a:spcPts val="0"/>
              </a:spcBef>
            </a:pP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„Nuo EGO </a:t>
            </a: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prie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EKO. </a:t>
            </a: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Baltijos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stalo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forumas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“. 5 – 8 kl. </a:t>
            </a:r>
          </a:p>
          <a:p>
            <a:pPr marL="514350" indent="-171450" algn="just">
              <a:lnSpc>
                <a:spcPct val="150000"/>
              </a:lnSpc>
              <a:spcBef>
                <a:spcPts val="0"/>
              </a:spcBef>
            </a:pPr>
            <a:r>
              <a:rPr lang="lt-LT" sz="1200" b="1" dirty="0">
                <a:latin typeface="Garamond" panose="02020404030301010803" pitchFamily="18" charset="0"/>
                <a:ea typeface="Times New Roman" panose="02020603050405020304" pitchFamily="18" charset="0"/>
              </a:rPr>
              <a:t>Birželio 8 d. suorganizuotas forumas - tiesioginė transliacija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</a:rPr>
              <a:t>Nuo EGO </a:t>
            </a: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</a:rPr>
              <a:t>prie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</a:rPr>
              <a:t> EKO. Kaip </a:t>
            </a: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</a:rPr>
              <a:t>gyvensime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</a:rPr>
              <a:t>kartu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</a:rPr>
              <a:t>?</a:t>
            </a:r>
            <a:r>
              <a:rPr lang="lt-LT" sz="1200" b="1" i="0" dirty="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“</a:t>
            </a:r>
            <a:endParaRPr lang="en-US" sz="1200" b="1" i="0" dirty="0">
              <a:effectLst/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514350" indent="-171450" algn="just">
              <a:lnSpc>
                <a:spcPct val="150000"/>
              </a:lnSpc>
              <a:spcBef>
                <a:spcPts val="0"/>
              </a:spcBef>
            </a:pPr>
            <a:r>
              <a:rPr lang="lt-LT" sz="1200" b="1" dirty="0">
                <a:latin typeface="Garamond" panose="02020404030301010803" pitchFamily="18" charset="0"/>
                <a:ea typeface="Times New Roman" panose="02020603050405020304" pitchFamily="18" charset="0"/>
              </a:rPr>
              <a:t>Birželio 9 d. suorganizuotas edukacinis renginys muziejaus ekspozicijose "Nuo EGO iki EKO" </a:t>
            </a:r>
            <a:endParaRPr lang="en-US" sz="1200" b="1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171450" algn="just">
              <a:lnSpc>
                <a:spcPct val="150000"/>
              </a:lnSpc>
              <a:spcBef>
                <a:spcPts val="0"/>
              </a:spcBef>
            </a:pP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Išvažiuojamoji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edukacija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Nuo „EGO </a:t>
            </a: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prie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EKO. </a:t>
            </a: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Gyvensiu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TVARIAU, </a:t>
            </a: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ruoniukui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būtų</a:t>
            </a:r>
            <a:r>
              <a:rPr lang="en-US" sz="12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SAUGIAU”. </a:t>
            </a:r>
          </a:p>
          <a:p>
            <a:pPr marL="514350" indent="-171450" algn="just">
              <a:lnSpc>
                <a:spcPct val="150000"/>
              </a:lnSpc>
              <a:spcBef>
                <a:spcPts val="0"/>
              </a:spcBef>
            </a:pPr>
            <a:r>
              <a:rPr lang="lt-LT" sz="1200" b="1" dirty="0">
                <a:latin typeface="Garamond" panose="02020404030301010803" pitchFamily="18" charset="0"/>
                <a:ea typeface="Times New Roman" panose="02020603050405020304" pitchFamily="18" charset="0"/>
              </a:rPr>
              <a:t>Birželio 10 d. Danės skvere suorganizuota Tvarios ateities kūrėjų laboratorija BE ATLIEKŲ. 2022. Papildomai vyko ir tiesioginė transliacija iš renginio. </a:t>
            </a:r>
            <a:r>
              <a:rPr lang="lt-LT" sz="1200" b="1" dirty="0" err="1">
                <a:latin typeface="Garamond" panose="02020404030301010803" pitchFamily="18" charset="0"/>
                <a:ea typeface="Times New Roman" panose="02020603050405020304" pitchFamily="18" charset="0"/>
              </a:rPr>
              <a:t>Eko</a:t>
            </a:r>
            <a:r>
              <a:rPr lang="lt-LT" sz="1200" b="1" dirty="0">
                <a:latin typeface="Garamond" panose="02020404030301010803" pitchFamily="18" charset="0"/>
                <a:ea typeface="Times New Roman" panose="02020603050405020304" pitchFamily="18" charset="0"/>
              </a:rPr>
              <a:t> sprendimus pristatė daugiau nei 30 įmonių.</a:t>
            </a: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endParaRPr lang="lt-LT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107E3C74-A184-2B31-5443-905C211E5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637" y="1559498"/>
            <a:ext cx="4283968" cy="24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4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1F185957-3E14-1AB2-6B9D-626D4AD6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UAB „</a:t>
            </a:r>
            <a:r>
              <a:rPr lang="lt-LT" sz="2800" dirty="0" err="1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Kika</a:t>
            </a:r>
            <a:r>
              <a:rPr lang="lt-LT" sz="28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Group</a:t>
            </a:r>
            <a:r>
              <a:rPr lang="lt-LT" sz="28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“ iniciatyvos</a:t>
            </a:r>
          </a:p>
        </p:txBody>
      </p:sp>
      <p:pic>
        <p:nvPicPr>
          <p:cNvPr id="4098" name="Picture 2" descr="Gali būti šuo ir tekstas vaizdas">
            <a:extLst>
              <a:ext uri="{FF2B5EF4-FFF2-40B4-BE49-F238E27FC236}">
                <a16:creationId xmlns:a16="http://schemas.microsoft.com/office/drawing/2014/main" xmlns="" id="{75D35379-739E-1BF2-BCD1-21947DFAFF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52" y="1131590"/>
            <a:ext cx="3394075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D4F658-9120-665F-3B00-932B293F7654}"/>
              </a:ext>
            </a:extLst>
          </p:cNvPr>
          <p:cNvSpPr txBox="1"/>
          <p:nvPr/>
        </p:nvSpPr>
        <p:spPr>
          <a:xfrm>
            <a:off x="4427984" y="1521201"/>
            <a:ext cx="43271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Garamond" panose="02020404030301010803" pitchFamily="18" charset="0"/>
                <a:cs typeface="Times New Roman" panose="02020603050405020304" pitchFamily="18" charset="0"/>
              </a:rPr>
              <a:t>,,Prisidėdami prie Aplinkos ministerijos įkvėptos Gyvūnų gerovės metų iniciatyvos, 5-iems šeimininkams, </a:t>
            </a:r>
            <a:r>
              <a:rPr lang="lt-LT" dirty="0" err="1">
                <a:latin typeface="Garamond" panose="02020404030301010803" pitchFamily="18" charset="0"/>
                <a:cs typeface="Times New Roman" panose="02020603050405020304" pitchFamily="18" charset="0"/>
              </a:rPr>
              <a:t>įsiglobinusiems</a:t>
            </a:r>
            <a:r>
              <a:rPr lang="lt-LT" dirty="0">
                <a:latin typeface="Garamond" panose="02020404030301010803" pitchFamily="18" charset="0"/>
                <a:cs typeface="Times New Roman" panose="02020603050405020304" pitchFamily="18" charset="0"/>
              </a:rPr>
              <a:t> keturkojį iš bet kurios gyvūnų prieglaudos, buvo padovanotas nemokamas apsilankymas KIKA kirpykloje!“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>
                <a:cs typeface="Times New Roman" panose="02020603050405020304" pitchFamily="18" charset="0"/>
              </a:rPr>
              <a:t>Paramos gyvūnams, kuriems reikalinga globa, (maistu ir priežiūros priemonėmis) akcijos </a:t>
            </a:r>
          </a:p>
          <a:p>
            <a:endParaRPr lang="lt-LT" sz="1200" dirty="0">
              <a:solidFill>
                <a:srgbClr val="05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200" dirty="0">
              <a:solidFill>
                <a:srgbClr val="05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200" dirty="0">
              <a:solidFill>
                <a:srgbClr val="05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200" dirty="0">
              <a:solidFill>
                <a:srgbClr val="05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200" dirty="0">
              <a:solidFill>
                <a:srgbClr val="05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01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DE8E6C65-7412-926E-B347-CC30118C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44" y="409362"/>
            <a:ext cx="8723312" cy="85725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lt-LT" sz="2400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„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Gyv</a:t>
            </a:r>
            <a:r>
              <a:rPr lang="lt-LT" sz="2400" dirty="0" err="1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ūno</a:t>
            </a:r>
            <a:r>
              <a:rPr lang="lt-LT" sz="24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 teisių knyga“: meno kalba vaikai išsakė požiūrį į gyvūnų teises</a:t>
            </a:r>
            <a:r>
              <a:rPr lang="lt-LT" sz="2400" i="0" dirty="0">
                <a:solidFill>
                  <a:schemeClr val="accent4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lt-LT" sz="2400" i="0" dirty="0">
                <a:solidFill>
                  <a:schemeClr val="accent4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</a:br>
            <a:endParaRPr lang="lt-LT" sz="2400" dirty="0">
              <a:solidFill>
                <a:schemeClr val="accent4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A827758C-B844-BC88-F772-388F43816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1319"/>
            <a:ext cx="8229600" cy="237971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lt-LT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Lietuvos kinologų draugija </a:t>
            </a:r>
            <a:r>
              <a:rPr lang="lt-LT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organizavo respublikinį vaikų kūrybos konkursą „Gyvūno teisių knyga“ remiantis 5 gyvūnų laisvėmis: </a:t>
            </a:r>
            <a:br>
              <a:rPr lang="lt-LT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1. L</a:t>
            </a:r>
            <a:r>
              <a:rPr lang="lt-LT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aisv</a:t>
            </a:r>
            <a:r>
              <a:rPr lang="lt-LT" sz="1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lt-LT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nejausti troškulio ir alkio, </a:t>
            </a:r>
            <a:br>
              <a:rPr lang="lt-LT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lt-LT" sz="1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aisvė</a:t>
            </a:r>
            <a:r>
              <a:rPr lang="lt-LT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nepatirti nepatogumo, </a:t>
            </a:r>
            <a:br>
              <a:rPr lang="lt-LT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lt-LT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lt-LT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aisvė nejausti skausmo, sužalojimų ir ligų,</a:t>
            </a:r>
            <a:br>
              <a:rPr lang="lt-LT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lt-LT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lt-LT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aisvė elgtis pagal savo prigimtį, </a:t>
            </a:r>
            <a:br>
              <a:rPr lang="lt-LT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lt-LT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lt-LT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aisvė nepatirti baimės ir streso.</a:t>
            </a:r>
            <a:r>
              <a:rPr lang="lt-LT" sz="1200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200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200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200" b="0" i="0" dirty="0">
                <a:effectLst/>
                <a:cs typeface="Times New Roman" panose="02020603050405020304" pitchFamily="18" charset="0"/>
              </a:rPr>
              <a:t>Šis konkursas tapo puikia galimybe skleistis vaikų kūrybiškumui, tinkama proga skatinti meilę gyvūnams, svarbiu akcentu aiškinant vaikams apie gyvūnų teises ir žmonių pareigas.</a:t>
            </a:r>
            <a:endParaRPr lang="lt-LT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6830C6-B734-2160-9FC0-1CC770CD46BD}"/>
              </a:ext>
            </a:extLst>
          </p:cNvPr>
          <p:cNvSpPr txBox="1"/>
          <p:nvPr/>
        </p:nvSpPr>
        <p:spPr>
          <a:xfrm>
            <a:off x="5868144" y="4480353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t-LT" sz="1100" b="0" i="1" dirty="0">
                <a:solidFill>
                  <a:srgbClr val="6F6F6F"/>
                </a:solidFill>
                <a:effectLst/>
                <a:latin typeface="Open Sans" panose="020B0606030504020204" pitchFamily="34" charset="0"/>
              </a:rPr>
              <a:t>Guodos Kavaliauskaitės nuotr.</a:t>
            </a:r>
            <a:endParaRPr lang="lt-LT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F5578566-606A-92AE-E347-6F350F18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33" y="3095525"/>
            <a:ext cx="2273449" cy="15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BDB71524-4B72-42BC-CBE3-34F80D1E1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452" y="3419450"/>
            <a:ext cx="14192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DAC858FB-F5F1-FC8A-52F8-5A437D408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35" y="3441127"/>
            <a:ext cx="14192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xmlns="" id="{CD8C41E0-ED29-1C16-2BED-FED1F24F0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953" y="3419450"/>
            <a:ext cx="14192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2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134D086-A00E-AB5F-C202-080A6847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48" y="195486"/>
            <a:ext cx="8651304" cy="857250"/>
          </a:xfrm>
        </p:spPr>
        <p:txBody>
          <a:bodyPr>
            <a:noAutofit/>
          </a:bodyPr>
          <a:lstStyle/>
          <a:p>
            <a:r>
              <a:rPr lang="lt-LT" sz="2400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Nuotoliniai mokymai suinteresuotoms institucijoms, socialiniams partneriams, laukinių gyvūnų laikytojams laukinių gyvūnų gerovės tema </a:t>
            </a:r>
            <a:endParaRPr lang="lt-LT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1790938C-1B75-2870-0A74-9282B0B3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1347614"/>
            <a:ext cx="3682752" cy="259108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lt-LT" sz="1600" b="1" i="0" dirty="0">
                <a:solidFill>
                  <a:srgbClr val="397585"/>
                </a:solidFill>
                <a:effectLst/>
              </a:rPr>
              <a:t>Aplinkos ministerija kartu su projekto „Kurk Lietuvai“ atstovėmis </a:t>
            </a:r>
            <a:r>
              <a:rPr lang="lt-LT" sz="1600" b="1" i="0" dirty="0" err="1">
                <a:solidFill>
                  <a:srgbClr val="397585"/>
                </a:solidFill>
                <a:effectLst/>
              </a:rPr>
              <a:t>Aira</a:t>
            </a:r>
            <a:r>
              <a:rPr lang="lt-LT" sz="1600" b="1" i="0" dirty="0">
                <a:solidFill>
                  <a:srgbClr val="397585"/>
                </a:solidFill>
                <a:effectLst/>
              </a:rPr>
              <a:t> </a:t>
            </a:r>
            <a:r>
              <a:rPr lang="lt-LT" sz="1600" b="1" i="0" dirty="0" err="1">
                <a:solidFill>
                  <a:srgbClr val="397585"/>
                </a:solidFill>
                <a:effectLst/>
              </a:rPr>
              <a:t>Paliukėnaite</a:t>
            </a:r>
            <a:r>
              <a:rPr lang="lt-LT" sz="1600" b="1" i="0" dirty="0">
                <a:solidFill>
                  <a:srgbClr val="397585"/>
                </a:solidFill>
                <a:effectLst/>
              </a:rPr>
              <a:t> ir Gabriele Marija Baltrušyte 2022  m. vasario 25 d. organizavo  nuotolinį seminarą „Laukiniai gyvūnai ir mes: kuriant gyvūnų gerovei palankią aplinką Lietuvoje“. </a:t>
            </a:r>
          </a:p>
          <a:p>
            <a:pPr marL="0" indent="0" algn="just">
              <a:buNone/>
            </a:pPr>
            <a:r>
              <a:rPr lang="lt-LT" sz="1600" b="1" dirty="0">
                <a:solidFill>
                  <a:srgbClr val="397585"/>
                </a:solidFill>
              </a:rPr>
              <a:t>Apie 130 dalyvių, pristatyta:</a:t>
            </a:r>
            <a:endParaRPr lang="lt-LT" sz="1600" b="1" i="0" dirty="0">
              <a:solidFill>
                <a:srgbClr val="397585"/>
              </a:solidFill>
              <a:effectLst/>
            </a:endParaRPr>
          </a:p>
          <a:p>
            <a:pPr algn="just"/>
            <a:r>
              <a:rPr lang="lt-LT" sz="1600" b="1" dirty="0">
                <a:solidFill>
                  <a:srgbClr val="397585"/>
                </a:solidFill>
              </a:rPr>
              <a:t>Teisinis reglamentavimas</a:t>
            </a:r>
          </a:p>
          <a:p>
            <a:pPr algn="just"/>
            <a:r>
              <a:rPr lang="lt-LT" sz="1600" b="1" dirty="0">
                <a:solidFill>
                  <a:srgbClr val="397585"/>
                </a:solidFill>
              </a:rPr>
              <a:t>Gerosios gyvūnų gerovės praktikos</a:t>
            </a:r>
          </a:p>
          <a:p>
            <a:pPr algn="just"/>
            <a:r>
              <a:rPr lang="lt-LT" sz="1600" b="1" dirty="0">
                <a:solidFill>
                  <a:srgbClr val="397585"/>
                </a:solidFill>
              </a:rPr>
              <a:t>Pristatyta zoologijos sodų vertinimo metodika</a:t>
            </a:r>
          </a:p>
          <a:p>
            <a:pPr algn="just"/>
            <a:r>
              <a:rPr lang="lt-LT" sz="1600" b="1" dirty="0">
                <a:solidFill>
                  <a:srgbClr val="397585"/>
                </a:solidFill>
              </a:rPr>
              <a:t>Užsienio šalių patirtis</a:t>
            </a:r>
            <a:endParaRPr lang="lt-LT" sz="2800" b="1" dirty="0">
              <a:solidFill>
                <a:srgbClr val="397585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AFD8EED-8672-30AB-0DAB-3C9A84BAF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1630"/>
            <a:ext cx="4345682" cy="273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49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D234917-C6EE-9EA5-0BBF-483D78C2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096"/>
            <a:ext cx="8229600" cy="857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lt-LT" sz="2800" dirty="0">
                <a:solidFill>
                  <a:schemeClr val="accent4">
                    <a:lumMod val="75000"/>
                  </a:schemeClr>
                </a:solidFill>
              </a:rPr>
              <a:t>Teisėkūros iniciatyvos gyvūnų gerovės srityje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0E6C31E0-0FCD-E6C3-2C97-F081E2787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203598"/>
            <a:ext cx="6408712" cy="284237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lt-LT" sz="6400" b="1" dirty="0">
                <a:solidFill>
                  <a:schemeClr val="accent4">
                    <a:lumMod val="75000"/>
                  </a:schemeClr>
                </a:solidFill>
              </a:rPr>
              <a:t>2021-2022 m. priimti Gyvūnų gerovės ir apsaugos įstatymo, ANK  pakeitimai:</a:t>
            </a:r>
          </a:p>
          <a:p>
            <a:pPr algn="just">
              <a:lnSpc>
                <a:spcPct val="90000"/>
              </a:lnSpc>
            </a:pPr>
            <a:r>
              <a:rPr lang="lt-LT" sz="5600" b="1" dirty="0">
                <a:solidFill>
                  <a:schemeClr val="accent4">
                    <a:lumMod val="75000"/>
                  </a:schemeClr>
                </a:solidFill>
              </a:rPr>
              <a:t>Nustatytas privalomas šunų, kačių ir šeškų ženklinimas ir registravimas</a:t>
            </a:r>
          </a:p>
          <a:p>
            <a:pPr algn="just">
              <a:lnSpc>
                <a:spcPct val="90000"/>
              </a:lnSpc>
            </a:pPr>
            <a:r>
              <a:rPr lang="lt-LT" sz="5600" b="1" dirty="0">
                <a:solidFill>
                  <a:schemeClr val="accent4">
                    <a:lumMod val="75000"/>
                  </a:schemeClr>
                </a:solidFill>
              </a:rPr>
              <a:t>Paskirtos ženklinimo ir registravimo kontrolę vykdančios institucijos  </a:t>
            </a:r>
          </a:p>
          <a:p>
            <a:pPr algn="just">
              <a:lnSpc>
                <a:spcPct val="90000"/>
              </a:lnSpc>
            </a:pPr>
            <a:r>
              <a:rPr lang="lt-LT" sz="5600" b="1" dirty="0">
                <a:solidFill>
                  <a:schemeClr val="accent4">
                    <a:lumMod val="75000"/>
                  </a:schemeClr>
                </a:solidFill>
              </a:rPr>
              <a:t>Nustatytas draudimas prekiauti gyvūnais augintiniais lauko sąlygomis ir turgavietėse</a:t>
            </a:r>
          </a:p>
          <a:p>
            <a:pPr algn="just">
              <a:lnSpc>
                <a:spcPct val="90000"/>
              </a:lnSpc>
            </a:pPr>
            <a:r>
              <a:rPr lang="lt-LT" sz="5600" b="1" dirty="0">
                <a:solidFill>
                  <a:schemeClr val="accent4">
                    <a:lumMod val="75000"/>
                  </a:schemeClr>
                </a:solidFill>
              </a:rPr>
              <a:t>Gyvūnų augintinių politikos formavimo perdavimas iš Žemės ūkio ministerijos Aplinkos ministerijai  </a:t>
            </a:r>
          </a:p>
          <a:p>
            <a:pPr algn="just">
              <a:lnSpc>
                <a:spcPct val="90000"/>
              </a:lnSpc>
            </a:pPr>
            <a:r>
              <a:rPr lang="lt-LT" sz="5600" b="1" dirty="0">
                <a:solidFill>
                  <a:schemeClr val="accent4">
                    <a:lumMod val="75000"/>
                  </a:schemeClr>
                </a:solidFill>
              </a:rPr>
              <a:t>Administracinių nusižengimų kodekso 346 str. pakeitimai (sankcijų sugriežtinimas)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lt-LT" sz="6400" b="1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lt-LT" sz="6400" b="1" dirty="0">
                <a:solidFill>
                  <a:schemeClr val="accent4">
                    <a:lumMod val="75000"/>
                  </a:schemeClr>
                </a:solidFill>
              </a:rPr>
              <a:t>2021-2022 m. Seimo narių registruotos iniciatyvos (įstatymų projektai)</a:t>
            </a:r>
          </a:p>
          <a:p>
            <a:pPr algn="just">
              <a:lnSpc>
                <a:spcPct val="90000"/>
              </a:lnSpc>
            </a:pPr>
            <a:r>
              <a:rPr lang="lt-LT" sz="5600" b="1" dirty="0">
                <a:solidFill>
                  <a:schemeClr val="accent4">
                    <a:lumMod val="75000"/>
                  </a:schemeClr>
                </a:solidFill>
              </a:rPr>
              <a:t>Draudimas laikyti ir įsigyti gyvūną asmeniui, kuris kankino žiauriai elgėsi su gyvūnu.</a:t>
            </a:r>
          </a:p>
          <a:p>
            <a:pPr algn="just">
              <a:lnSpc>
                <a:spcPct val="90000"/>
              </a:lnSpc>
            </a:pPr>
            <a:r>
              <a:rPr lang="lt-LT" sz="5600" b="1" dirty="0">
                <a:solidFill>
                  <a:schemeClr val="accent4">
                    <a:lumMod val="75000"/>
                  </a:schemeClr>
                </a:solidFill>
              </a:rPr>
              <a:t>Draudimas </a:t>
            </a:r>
            <a:r>
              <a:rPr lang="pt-BR" sz="5600" b="1" dirty="0">
                <a:solidFill>
                  <a:schemeClr val="accent4">
                    <a:lumMod val="75000"/>
                  </a:schemeClr>
                </a:solidFill>
              </a:rPr>
              <a:t>laikyti ir (ar) veisti gyvūnus dėl tikslo gauti ar parduoti kail</a:t>
            </a:r>
            <a:r>
              <a:rPr lang="lt-LT" sz="5600" b="1" dirty="0">
                <a:solidFill>
                  <a:schemeClr val="accent4">
                    <a:lumMod val="75000"/>
                  </a:schemeClr>
                </a:solidFill>
              </a:rPr>
              <a:t>į</a:t>
            </a:r>
          </a:p>
          <a:p>
            <a:pPr algn="just">
              <a:lnSpc>
                <a:spcPct val="90000"/>
              </a:lnSpc>
            </a:pPr>
            <a:r>
              <a:rPr lang="lt-LT" sz="5600" b="1" dirty="0">
                <a:solidFill>
                  <a:schemeClr val="accent4">
                    <a:lumMod val="75000"/>
                  </a:schemeClr>
                </a:solidFill>
              </a:rPr>
              <a:t>Išlaidų apmokėjimas konfiskuotų  gyvūnų laikiniems globėjams</a:t>
            </a:r>
          </a:p>
          <a:p>
            <a:pPr algn="just">
              <a:lnSpc>
                <a:spcPct val="90000"/>
              </a:lnSpc>
            </a:pPr>
            <a:r>
              <a:rPr lang="lt-LT" sz="5600" b="1" dirty="0">
                <a:solidFill>
                  <a:schemeClr val="accent4">
                    <a:lumMod val="75000"/>
                  </a:schemeClr>
                </a:solidFill>
              </a:rPr>
              <a:t>Šunų pagalbininkų įteisinimas</a:t>
            </a:r>
          </a:p>
          <a:p>
            <a:pPr algn="just">
              <a:lnSpc>
                <a:spcPct val="90000"/>
              </a:lnSpc>
            </a:pPr>
            <a:r>
              <a:rPr lang="lt-LT" sz="5600" b="1" dirty="0">
                <a:solidFill>
                  <a:schemeClr val="accent4">
                    <a:lumMod val="75000"/>
                  </a:schemeClr>
                </a:solidFill>
              </a:rPr>
              <a:t>Šunų dresūros reglamentavimas</a:t>
            </a:r>
          </a:p>
          <a:p>
            <a:pPr algn="just">
              <a:lnSpc>
                <a:spcPct val="90000"/>
              </a:lnSpc>
            </a:pPr>
            <a:r>
              <a:rPr lang="lt-LT" sz="5600" b="1" dirty="0">
                <a:solidFill>
                  <a:schemeClr val="accent4">
                    <a:lumMod val="75000"/>
                  </a:schemeClr>
                </a:solidFill>
              </a:rPr>
              <a:t>Draudimas naudoti elektrinius, dygliuotus, smaugiamuosius antkaklius</a:t>
            </a:r>
          </a:p>
          <a:p>
            <a:pPr algn="just">
              <a:lnSpc>
                <a:spcPct val="90000"/>
              </a:lnSpc>
            </a:pPr>
            <a:r>
              <a:rPr lang="lt-LT" sz="5600" b="1" dirty="0">
                <a:solidFill>
                  <a:schemeClr val="accent4">
                    <a:lumMod val="75000"/>
                  </a:schemeClr>
                </a:solidFill>
              </a:rPr>
              <a:t>Medžioklės su šunimis tamsiuoju paros metu draudimas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475F21-ED8F-C82A-7EE3-13B8DCD9362D}"/>
              </a:ext>
            </a:extLst>
          </p:cNvPr>
          <p:cNvSpPr txBox="1"/>
          <p:nvPr/>
        </p:nvSpPr>
        <p:spPr>
          <a:xfrm>
            <a:off x="755576" y="771550"/>
            <a:ext cx="8388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>
                <a:solidFill>
                  <a:schemeClr val="accent4">
                    <a:lumMod val="75000"/>
                  </a:schemeClr>
                </a:solidFill>
              </a:rPr>
              <a:t>Viena iš svarbiausių priemonių gyvūnų gerovei užtikrinti – teisės aktų tobulinimas</a:t>
            </a:r>
          </a:p>
          <a:p>
            <a:endParaRPr lang="lt-LT" dirty="0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FBB5D252-0E33-C43F-AC6C-0429FEEF9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16" y="1236846"/>
            <a:ext cx="1492294" cy="1419622"/>
          </a:xfrm>
          <a:prstGeom prst="rect">
            <a:avLst/>
          </a:prstGeom>
        </p:spPr>
      </p:pic>
      <p:pic>
        <p:nvPicPr>
          <p:cNvPr id="8" name="Paveikslėlis 7" descr="Paveikslėlis, kuriame yra žinutė, kambarys, lošimo namai, vektorinė grafika&#10;&#10;Automatiškai sugeneruotas aprašymas">
            <a:extLst>
              <a:ext uri="{FF2B5EF4-FFF2-40B4-BE49-F238E27FC236}">
                <a16:creationId xmlns:a16="http://schemas.microsoft.com/office/drawing/2014/main" xmlns="" id="{FDF83439-A379-5243-109A-6861086CA7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23706"/>
            <a:ext cx="1656184" cy="138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3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D234917-C6EE-9EA5-0BBF-483D78C2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lt-LT" sz="2800" dirty="0">
                <a:solidFill>
                  <a:schemeClr val="accent4">
                    <a:lumMod val="75000"/>
                  </a:schemeClr>
                </a:solidFill>
              </a:rPr>
              <a:t>Aplinkos ministerijos iniciatyvos gyvūnų gerovės srityje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0E6C31E0-0FCD-E6C3-2C97-F081E2787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987574"/>
            <a:ext cx="8219256" cy="366454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lt-LT" sz="1400" b="1" dirty="0"/>
              <a:t>Nauja Laukinių gyvūnų naudojimo taisyklių redakcija:</a:t>
            </a:r>
          </a:p>
          <a:p>
            <a:pPr marL="0" indent="0" algn="just">
              <a:lnSpc>
                <a:spcPct val="90000"/>
              </a:lnSpc>
              <a:buNone/>
            </a:pPr>
            <a:endParaRPr lang="lt-LT" sz="1400" b="1" dirty="0"/>
          </a:p>
          <a:p>
            <a:pPr algn="just">
              <a:lnSpc>
                <a:spcPct val="90000"/>
              </a:lnSpc>
            </a:pPr>
            <a:r>
              <a:rPr lang="lt-LT" sz="1400" dirty="0"/>
              <a:t>Nauji gyvūnų (žinduolių, kai kurių roplių rūšių) laikymo nelaisvėje reikalavimai, </a:t>
            </a:r>
          </a:p>
          <a:p>
            <a:pPr algn="just">
              <a:lnSpc>
                <a:spcPct val="90000"/>
              </a:lnSpc>
            </a:pPr>
            <a:r>
              <a:rPr lang="lt-LT" sz="1400" dirty="0"/>
              <a:t>Leidžiamų laikyti ir veisti žinduolių rūšių sąrašas, </a:t>
            </a:r>
            <a:r>
              <a:rPr lang="lt-LT" sz="1400" dirty="0" err="1"/>
              <a:t>Domestikuotų</a:t>
            </a:r>
            <a:r>
              <a:rPr lang="lt-LT" sz="1400" dirty="0"/>
              <a:t> žinduolių sąrašas,</a:t>
            </a:r>
          </a:p>
          <a:p>
            <a:pPr algn="just">
              <a:lnSpc>
                <a:spcPct val="90000"/>
              </a:lnSpc>
            </a:pPr>
            <a:r>
              <a:rPr lang="lt-LT" sz="1400" dirty="0"/>
              <a:t>Maksimalus leidžiamas aptverti miško žemės plotas laukiniams gyvūnams laikyti nelaisvėje, </a:t>
            </a:r>
          </a:p>
          <a:p>
            <a:pPr algn="just">
              <a:lnSpc>
                <a:spcPct val="90000"/>
              </a:lnSpc>
            </a:pPr>
            <a:r>
              <a:rPr lang="lt-LT" sz="1400" dirty="0"/>
              <a:t>Leidžiama laukinius gyvūnus  išvežant juos  iš nuolatinės laikymo vietos demonstruoti tik mokslo ir švietimo tikslais, kai nesiekiama gauti pajamų, kai šie gyvūnai neatlieka triukų ir manevrų,</a:t>
            </a:r>
          </a:p>
          <a:p>
            <a:pPr algn="just">
              <a:lnSpc>
                <a:spcPct val="90000"/>
              </a:lnSpc>
            </a:pPr>
            <a:r>
              <a:rPr lang="lt-LT" sz="1400" dirty="0"/>
              <a:t>Leidimas </a:t>
            </a:r>
            <a:r>
              <a:rPr lang="lt-LT" sz="1400" dirty="0" err="1"/>
              <a:t>svetimžemes</a:t>
            </a:r>
            <a:r>
              <a:rPr lang="lt-LT" sz="1400" dirty="0"/>
              <a:t> rūšis – fazanus ir danielius perkelti ir išleisti į laisvę iki 2024 m. kovo 31 d. Po šio termino nurodytų rūšių gyvūnus, kaip ir kitų </a:t>
            </a:r>
            <a:r>
              <a:rPr lang="lt-LT" sz="1400" dirty="0" err="1"/>
              <a:t>svetimžemių</a:t>
            </a:r>
            <a:r>
              <a:rPr lang="lt-LT" sz="1400" dirty="0"/>
              <a:t> rūšių laukinius gyvūnus, bus draudžiama išleisti į laisvę.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lt-LT" sz="1400" b="1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en-GB" sz="1400" b="1" dirty="0"/>
              <a:t>! </a:t>
            </a:r>
            <a:r>
              <a:rPr lang="en-GB" sz="1400" b="1" dirty="0" err="1"/>
              <a:t>Suinteresuotos</a:t>
            </a:r>
            <a:r>
              <a:rPr lang="en-GB" sz="1400" b="1" dirty="0"/>
              <a:t> </a:t>
            </a:r>
            <a:r>
              <a:rPr lang="lt-LT" sz="1400" b="1" dirty="0"/>
              <a:t>š</a:t>
            </a:r>
            <a:r>
              <a:rPr lang="en-GB" sz="1400" b="1" dirty="0" err="1"/>
              <a:t>alys</a:t>
            </a:r>
            <a:r>
              <a:rPr lang="lt-LT" sz="1400" b="1" dirty="0"/>
              <a:t> dar gali teikti pastabas Taisyklių projektui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lt-LT" sz="1400" b="1" dirty="0"/>
              <a:t>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lt-LT" sz="1400" dirty="0"/>
              <a:t>Rengiami </a:t>
            </a:r>
            <a:r>
              <a:rPr lang="lt-LT" sz="1400" b="1" dirty="0"/>
              <a:t>Administracinių nusižengimų kodekso pakeitimai</a:t>
            </a:r>
            <a:r>
              <a:rPr lang="lt-LT" sz="1400" dirty="0"/>
              <a:t>, siekiant sugriežtinti sankcijas už pažeidimus gyvosios  gamtos srityje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lt-LT" sz="1400" dirty="0"/>
              <a:t>ir  </a:t>
            </a:r>
            <a:r>
              <a:rPr lang="lt-LT" sz="1400" b="1" dirty="0"/>
              <a:t>Aplinkos apsaugos įstatymo pakeitimai</a:t>
            </a:r>
            <a:r>
              <a:rPr lang="lt-LT" sz="1400" dirty="0"/>
              <a:t>, nustatysiantys juridinių asmenų atsakomybę  už pažeidimus gyvosios  gamtos srityje</a:t>
            </a:r>
          </a:p>
          <a:p>
            <a:pPr marL="0" indent="0" algn="just">
              <a:lnSpc>
                <a:spcPct val="90000"/>
              </a:lnSpc>
              <a:buNone/>
            </a:pPr>
            <a:endParaRPr lang="lt-LT" sz="14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lt-LT" sz="1400" b="1" dirty="0"/>
              <a:t>Leidimų zoologijos sodams įkurti išdavimo ir zoologijos sodų tvarkymo ir kontrolės tvarkos apraša</a:t>
            </a:r>
            <a:r>
              <a:rPr lang="lt-LT" sz="1400" dirty="0"/>
              <a:t>s – įtraukiant zoologijos sodų vertinimo metodiką ir kt</a:t>
            </a:r>
            <a:r>
              <a:rPr lang="lt-LT" sz="1200" dirty="0"/>
              <a:t>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04ACFFBE-46F4-9091-111A-3983DBBA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98015"/>
            <a:ext cx="2016224" cy="101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19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D234917-C6EE-9EA5-0BBF-483D78C2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502"/>
            <a:ext cx="8229600" cy="85725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lt-LT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Investiciniai projektai geresnei laukinių gyvūnų globai ir gerovei užtikrinti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0E6C31E0-0FCD-E6C3-2C97-F081E2787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987574"/>
            <a:ext cx="7920880" cy="313040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lt-LT" sz="1600" dirty="0"/>
          </a:p>
          <a:p>
            <a:pPr>
              <a:lnSpc>
                <a:spcPct val="90000"/>
              </a:lnSpc>
            </a:pPr>
            <a:endParaRPr lang="lt-LT" sz="1600" dirty="0"/>
          </a:p>
        </p:txBody>
      </p:sp>
      <p:sp>
        <p:nvSpPr>
          <p:cNvPr id="4" name="Rectangle 3"/>
          <p:cNvSpPr/>
          <p:nvPr/>
        </p:nvSpPr>
        <p:spPr>
          <a:xfrm>
            <a:off x="251520" y="1491630"/>
            <a:ext cx="51500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2018-2022 m. „Baltijos jūros gyvūnų reabilitacijos centro“ įkūrimas (Lietuvos jūrų muziejus)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2019-2023 m. „Laukinių gyvūnų globos centro įkūrimas“ (Lietuvos sveikatos mokslų universitetas)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2018-2023m. </a:t>
            </a:r>
            <a:r>
              <a:rPr lang="lt-LT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,,Lietuvos zoologijos sodo rekonstrukcija“ (Lietuvos zoologijos sodas)</a:t>
            </a:r>
          </a:p>
          <a:p>
            <a:pPr algn="just"/>
            <a:endParaRPr lang="lt-LT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n-GB" dirty="0"/>
              <a:t>! </a:t>
            </a:r>
            <a:r>
              <a:rPr lang="lt-LT" dirty="0"/>
              <a:t>Projektai vykdomi ES fondų lėšomis, kurias administruoja Aplinkos </a:t>
            </a:r>
            <a:r>
              <a:rPr lang="lt-LT" dirty="0" err="1"/>
              <a:t>ministe</a:t>
            </a:r>
            <a:r>
              <a:rPr lang="en-GB" dirty="0"/>
              <a:t>r</a:t>
            </a:r>
            <a:r>
              <a:rPr lang="lt-LT" dirty="0" err="1"/>
              <a:t>ija</a:t>
            </a:r>
            <a:r>
              <a:rPr lang="lt-LT" dirty="0"/>
              <a:t>.</a:t>
            </a:r>
          </a:p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lt-LT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 </a:t>
            </a:r>
          </a:p>
          <a:p>
            <a:endParaRPr lang="lt-LT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lt-LT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F96AB1A9-A845-06DE-93AD-8BCC0CA2D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91630"/>
            <a:ext cx="3168352" cy="19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940117-46C9-7DF2-585E-930342375B64}"/>
              </a:ext>
            </a:extLst>
          </p:cNvPr>
          <p:cNvSpPr txBox="1"/>
          <p:nvPr/>
        </p:nvSpPr>
        <p:spPr>
          <a:xfrm>
            <a:off x="6732240" y="3435846"/>
            <a:ext cx="226452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50" b="0" i="0" dirty="0">
                <a:solidFill>
                  <a:srgbClr val="444444"/>
                </a:solidFill>
                <a:effectLst/>
                <a:latin typeface="+mj-lt"/>
              </a:rPr>
              <a:t>Lietuvos zoologijos sodo </a:t>
            </a:r>
            <a:r>
              <a:rPr lang="lt-LT" sz="1050" b="0" i="0" dirty="0" err="1">
                <a:solidFill>
                  <a:srgbClr val="444444"/>
                </a:solidFill>
                <a:effectLst/>
                <a:latin typeface="+mj-lt"/>
              </a:rPr>
              <a:t>renovacij</a:t>
            </a:r>
            <a:r>
              <a:rPr lang="en-US" sz="1050" b="0" i="0" dirty="0">
                <a:solidFill>
                  <a:srgbClr val="444444"/>
                </a:solidFill>
                <a:effectLst/>
                <a:latin typeface="+mj-lt"/>
              </a:rPr>
              <a:t>a</a:t>
            </a:r>
            <a:endParaRPr lang="lt-LT" sz="1050" b="0" i="0" dirty="0">
              <a:solidFill>
                <a:srgbClr val="444444"/>
              </a:solidFill>
              <a:effectLst/>
              <a:latin typeface="+mj-lt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35015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Nėra nuotraukos aprašo.">
            <a:extLst>
              <a:ext uri="{FF2B5EF4-FFF2-40B4-BE49-F238E27FC236}">
                <a16:creationId xmlns:a16="http://schemas.microsoft.com/office/drawing/2014/main" xmlns="" id="{9C026E6D-A439-F8F5-241A-02A0C22A7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1" b="57963"/>
          <a:stretch/>
        </p:blipFill>
        <p:spPr bwMode="auto">
          <a:xfrm rot="356943">
            <a:off x="2159732" y="2938169"/>
            <a:ext cx="1839718" cy="93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veikslėlis 4" descr="Paveikslėlis, kuriame yra katė, vidinis, žinduolis, naminė katė&#10;&#10;Automatiškai sugeneruotas aprašymas">
            <a:extLst>
              <a:ext uri="{FF2B5EF4-FFF2-40B4-BE49-F238E27FC236}">
                <a16:creationId xmlns:a16="http://schemas.microsoft.com/office/drawing/2014/main" xmlns="" id="{F2FC1A1F-C4D0-4485-002B-3959F68B8E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r="19140"/>
          <a:stretch/>
        </p:blipFill>
        <p:spPr>
          <a:xfrm rot="3697797">
            <a:off x="7598808" y="-55136"/>
            <a:ext cx="1477146" cy="1379977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D234917-C6EE-9EA5-0BBF-483D78C2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1741"/>
            <a:ext cx="8229600" cy="857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lt-LT" sz="2400" b="1" dirty="0">
                <a:solidFill>
                  <a:srgbClr val="397585"/>
                </a:solidFill>
              </a:rPr>
              <a:t>Tegu būna Gyvūnų gerovės metai kasdien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563638"/>
            <a:ext cx="7524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dirty="0">
              <a:solidFill>
                <a:prstClr val="black"/>
              </a:solidFill>
            </a:endParaRPr>
          </a:p>
          <a:p>
            <a:endParaRPr lang="lt-LT" dirty="0">
              <a:solidFill>
                <a:prstClr val="black"/>
              </a:solidFill>
            </a:endParaRPr>
          </a:p>
          <a:p>
            <a:endParaRPr lang="lt-LT" dirty="0">
              <a:solidFill>
                <a:prstClr val="black"/>
              </a:solidFill>
            </a:endParaRPr>
          </a:p>
          <a:p>
            <a:endParaRPr lang="lt-LT" dirty="0">
              <a:solidFill>
                <a:prstClr val="black"/>
              </a:solidFill>
            </a:endParaRPr>
          </a:p>
          <a:p>
            <a:endParaRPr lang="lt-LT" dirty="0">
              <a:solidFill>
                <a:prstClr val="black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94843810-C32A-EC9F-6117-2AD034DB6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7619"/>
          <a:stretch/>
        </p:blipFill>
        <p:spPr bwMode="auto">
          <a:xfrm rot="21276707">
            <a:off x="87126" y="1846820"/>
            <a:ext cx="1378464" cy="12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veikslėlis 5" descr="Paveikslėlis, kuriame yra žinduolis, klojimas&#10;&#10;Automatiškai sugeneruotas aprašymas">
            <a:extLst>
              <a:ext uri="{FF2B5EF4-FFF2-40B4-BE49-F238E27FC236}">
                <a16:creationId xmlns:a16="http://schemas.microsoft.com/office/drawing/2014/main" xmlns="" id="{4209CF43-86B6-EA77-B9D7-719464709A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1" b="23882"/>
          <a:stretch/>
        </p:blipFill>
        <p:spPr>
          <a:xfrm rot="345144">
            <a:off x="4976558" y="820835"/>
            <a:ext cx="1245310" cy="1705153"/>
          </a:xfrm>
          <a:prstGeom prst="rect">
            <a:avLst/>
          </a:prstGeom>
        </p:spPr>
      </p:pic>
      <p:pic>
        <p:nvPicPr>
          <p:cNvPr id="17" name="Paveikslėlis 16" descr="Paveikslėlis, kuriame yra katė, vidinis, klojimas, žinduolis&#10;&#10;Automatiškai sugeneruotas aprašymas">
            <a:extLst>
              <a:ext uri="{FF2B5EF4-FFF2-40B4-BE49-F238E27FC236}">
                <a16:creationId xmlns:a16="http://schemas.microsoft.com/office/drawing/2014/main" xmlns="" id="{28EA466F-3136-2E7E-A2AD-B6EE9AC9BB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8"/>
          <a:stretch/>
        </p:blipFill>
        <p:spPr>
          <a:xfrm rot="5784720">
            <a:off x="23260" y="3707829"/>
            <a:ext cx="1325567" cy="1231756"/>
          </a:xfrm>
          <a:prstGeom prst="rect">
            <a:avLst/>
          </a:prstGeom>
        </p:spPr>
      </p:pic>
      <p:pic>
        <p:nvPicPr>
          <p:cNvPr id="21" name="Paveikslėlis 20" descr="Paveikslėlis, kuriame yra vidinis, katė, grindys, pilkas&#10;&#10;Automatiškai sugeneruotas aprašymas">
            <a:extLst>
              <a:ext uri="{FF2B5EF4-FFF2-40B4-BE49-F238E27FC236}">
                <a16:creationId xmlns:a16="http://schemas.microsoft.com/office/drawing/2014/main" xmlns="" id="{364DBAD3-38F4-09F2-D6F1-47717C709B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r="13601"/>
          <a:stretch/>
        </p:blipFill>
        <p:spPr>
          <a:xfrm rot="5400000">
            <a:off x="93622" y="153862"/>
            <a:ext cx="1365472" cy="1261230"/>
          </a:xfrm>
          <a:prstGeom prst="rect">
            <a:avLst/>
          </a:prstGeom>
        </p:spPr>
      </p:pic>
      <p:pic>
        <p:nvPicPr>
          <p:cNvPr id="3076" name="Picture 4" descr="Nėra nuotraukos aprašo.">
            <a:extLst>
              <a:ext uri="{FF2B5EF4-FFF2-40B4-BE49-F238E27FC236}">
                <a16:creationId xmlns:a16="http://schemas.microsoft.com/office/drawing/2014/main" xmlns="" id="{FA28B92C-40B4-7864-E2FF-BE6E20492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1273">
            <a:off x="3699926" y="2276742"/>
            <a:ext cx="1187002" cy="159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ali būti veikla viduje ir tekstas „タ D“ vaizdas">
            <a:extLst>
              <a:ext uri="{FF2B5EF4-FFF2-40B4-BE49-F238E27FC236}">
                <a16:creationId xmlns:a16="http://schemas.microsoft.com/office/drawing/2014/main" xmlns="" id="{2B8A3990-9439-81B4-19F2-C0B617C5F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7230" r="23313" b="12200"/>
          <a:stretch/>
        </p:blipFill>
        <p:spPr bwMode="auto">
          <a:xfrm>
            <a:off x="6331601" y="797796"/>
            <a:ext cx="1194599" cy="18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li būti katė ir veikla viduje vaizdas">
            <a:extLst>
              <a:ext uri="{FF2B5EF4-FFF2-40B4-BE49-F238E27FC236}">
                <a16:creationId xmlns:a16="http://schemas.microsoft.com/office/drawing/2014/main" xmlns="" id="{03A48C77-43DD-7F2C-44EA-4BF25FDCE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2" t="26200" r="27134" b="29000"/>
          <a:stretch/>
        </p:blipFill>
        <p:spPr bwMode="auto">
          <a:xfrm>
            <a:off x="2546327" y="771589"/>
            <a:ext cx="1127473" cy="158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ali būti šuo ir veikla viduje vaizdas">
            <a:extLst>
              <a:ext uri="{FF2B5EF4-FFF2-40B4-BE49-F238E27FC236}">
                <a16:creationId xmlns:a16="http://schemas.microsoft.com/office/drawing/2014/main" xmlns="" id="{AF5B42D4-7B11-000C-19DA-74061E5B1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790" flipH="1">
            <a:off x="1090683" y="3080172"/>
            <a:ext cx="1220426" cy="16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1E050E6D-31FD-1BBC-980C-A69466B215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/>
          <a:stretch/>
        </p:blipFill>
        <p:spPr>
          <a:xfrm rot="4760309">
            <a:off x="3713883" y="831820"/>
            <a:ext cx="1241219" cy="1089149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FF66FD5D-2465-C077-7B29-F528EBA4B24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9" r="59563" b="5957"/>
          <a:stretch/>
        </p:blipFill>
        <p:spPr>
          <a:xfrm rot="4476140">
            <a:off x="7745677" y="3350723"/>
            <a:ext cx="1075780" cy="1902786"/>
          </a:xfrm>
          <a:prstGeom prst="rect">
            <a:avLst/>
          </a:prstGeom>
        </p:spPr>
      </p:pic>
      <p:pic>
        <p:nvPicPr>
          <p:cNvPr id="8" name="Paveikslėlis 7" descr="Paveikslėlis, kuriame yra katė, vidinis&#10;&#10;Automatiškai sugeneruotas aprašymas">
            <a:extLst>
              <a:ext uri="{FF2B5EF4-FFF2-40B4-BE49-F238E27FC236}">
                <a16:creationId xmlns:a16="http://schemas.microsoft.com/office/drawing/2014/main" xmlns="" id="{95D250CD-DAE8-0634-B277-A6C637E1331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2" b="23169"/>
          <a:stretch/>
        </p:blipFill>
        <p:spPr>
          <a:xfrm>
            <a:off x="5100803" y="3895111"/>
            <a:ext cx="1767771" cy="1138475"/>
          </a:xfrm>
          <a:prstGeom prst="rect">
            <a:avLst/>
          </a:prstGeom>
        </p:spPr>
      </p:pic>
      <p:pic>
        <p:nvPicPr>
          <p:cNvPr id="19" name="Paveikslėlis 18" descr="Paveikslėlis, kuriame yra šuo, medis, laukas, juoda&#10;&#10;Automatiškai sugeneruotas aprašymas">
            <a:extLst>
              <a:ext uri="{FF2B5EF4-FFF2-40B4-BE49-F238E27FC236}">
                <a16:creationId xmlns:a16="http://schemas.microsoft.com/office/drawing/2014/main" xmlns="" id="{91C0A0A3-7562-6A4A-A86F-7E4269462E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78" y="2681075"/>
            <a:ext cx="1726787" cy="1295090"/>
          </a:xfrm>
          <a:prstGeom prst="rect">
            <a:avLst/>
          </a:prstGeom>
        </p:spPr>
      </p:pic>
      <p:pic>
        <p:nvPicPr>
          <p:cNvPr id="15" name="Paveikslėlis 14" descr="Paveikslėlis, kuriame yra grindys, katė, vidinis, juoda&#10;&#10;Automatiškai sugeneruotas aprašymas">
            <a:extLst>
              <a:ext uri="{FF2B5EF4-FFF2-40B4-BE49-F238E27FC236}">
                <a16:creationId xmlns:a16="http://schemas.microsoft.com/office/drawing/2014/main" xmlns="" id="{4397ADDF-E5FB-A5B9-4FC4-90F49C294FA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1" b="15362"/>
          <a:stretch/>
        </p:blipFill>
        <p:spPr>
          <a:xfrm>
            <a:off x="7615093" y="1351867"/>
            <a:ext cx="1257083" cy="1311510"/>
          </a:xfrm>
          <a:prstGeom prst="rect">
            <a:avLst/>
          </a:prstGeom>
        </p:spPr>
      </p:pic>
      <p:pic>
        <p:nvPicPr>
          <p:cNvPr id="10" name="Paveikslėlis 9" descr="Paveikslėlis, kuriame yra katė, vidinis, naminė katė, žinduolis&#10;&#10;Automatiškai sugeneruotas aprašymas">
            <a:extLst>
              <a:ext uri="{FF2B5EF4-FFF2-40B4-BE49-F238E27FC236}">
                <a16:creationId xmlns:a16="http://schemas.microsoft.com/office/drawing/2014/main" xmlns="" id="{ECDB2E56-6C62-1B48-5E24-2F100EC6527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r="21916"/>
          <a:stretch/>
        </p:blipFill>
        <p:spPr>
          <a:xfrm rot="5400000">
            <a:off x="1396387" y="1938424"/>
            <a:ext cx="1174309" cy="1158946"/>
          </a:xfrm>
          <a:prstGeom prst="rect">
            <a:avLst/>
          </a:prstGeom>
        </p:spPr>
      </p:pic>
      <p:pic>
        <p:nvPicPr>
          <p:cNvPr id="12" name="Paveikslėlis 11" descr="Paveikslėlis, kuriame yra roplys, gyvatė&#10;&#10;Automatiškai sugeneruotas aprašymas">
            <a:extLst>
              <a:ext uri="{FF2B5EF4-FFF2-40B4-BE49-F238E27FC236}">
                <a16:creationId xmlns:a16="http://schemas.microsoft.com/office/drawing/2014/main" xmlns="" id="{14E589A6-BFA2-C913-DE64-12947AFAEFF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08" y="3893789"/>
            <a:ext cx="1927216" cy="1084059"/>
          </a:xfrm>
          <a:prstGeom prst="rect">
            <a:avLst/>
          </a:prstGeom>
        </p:spPr>
      </p:pic>
      <p:pic>
        <p:nvPicPr>
          <p:cNvPr id="14" name="Paveikslėlis 13" descr="Paveikslėlis, kuriame yra katė, vidinis, žinduolis&#10;&#10;Automatiškai sugeneruotas aprašymas">
            <a:extLst>
              <a:ext uri="{FF2B5EF4-FFF2-40B4-BE49-F238E27FC236}">
                <a16:creationId xmlns:a16="http://schemas.microsoft.com/office/drawing/2014/main" xmlns="" id="{85D05B29-C496-B09E-C9BF-587E77962FD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9" r="11286"/>
          <a:stretch/>
        </p:blipFill>
        <p:spPr>
          <a:xfrm rot="5400000">
            <a:off x="4898985" y="2506419"/>
            <a:ext cx="1393756" cy="1295100"/>
          </a:xfrm>
          <a:prstGeom prst="rect">
            <a:avLst/>
          </a:prstGeom>
        </p:spPr>
      </p:pic>
      <p:pic>
        <p:nvPicPr>
          <p:cNvPr id="22" name="Paveikslėlis 21" descr="Paveikslėlis, kuriame yra medis, laukas, žolė, žinduolis&#10;&#10;Automatiškai sugeneruotas aprašymas">
            <a:extLst>
              <a:ext uri="{FF2B5EF4-FFF2-40B4-BE49-F238E27FC236}">
                <a16:creationId xmlns:a16="http://schemas.microsoft.com/office/drawing/2014/main" xmlns="" id="{A1248184-3C8A-ED9C-6E15-821BE6C26C79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8" t="14747" r="5816" b="2348"/>
          <a:stretch/>
        </p:blipFill>
        <p:spPr>
          <a:xfrm rot="5400000">
            <a:off x="1333941" y="815681"/>
            <a:ext cx="1190506" cy="102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8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4AF6CBA-04EB-CCDA-DB70-5F7FE3E2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xmlns="" id="{854413CE-B5A8-0E46-F516-F29502ACA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316297"/>
              </p:ext>
            </p:extLst>
          </p:nvPr>
        </p:nvGraphicFramePr>
        <p:xfrm>
          <a:off x="179512" y="205979"/>
          <a:ext cx="8435280" cy="453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494EE8-D421-AE6E-F954-FE6EEEAC5635}"/>
              </a:ext>
            </a:extLst>
          </p:cNvPr>
          <p:cNvSpPr txBox="1"/>
          <p:nvPr/>
        </p:nvSpPr>
        <p:spPr>
          <a:xfrm>
            <a:off x="611560" y="1419622"/>
            <a:ext cx="2592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solidFill>
                  <a:schemeClr val="accent4">
                    <a:lumMod val="75000"/>
                  </a:schemeClr>
                </a:solidFill>
              </a:rPr>
              <a:t>2022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m.</a:t>
            </a:r>
            <a:r>
              <a:rPr lang="lt-LT" sz="3200" dirty="0">
                <a:solidFill>
                  <a:schemeClr val="accent4">
                    <a:lumMod val="75000"/>
                  </a:schemeClr>
                </a:solidFill>
              </a:rPr>
              <a:t> – daug progų pažymintys metai</a:t>
            </a:r>
            <a:endParaRPr lang="lt-LT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14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>
                <a:solidFill>
                  <a:srgbClr val="397585"/>
                </a:solidFill>
              </a:rPr>
              <a:t>Tegu būna Gyvūnų gerovės metai kasdien </a:t>
            </a:r>
            <a:endParaRPr lang="en-GB" sz="2800" b="1" dirty="0">
              <a:solidFill>
                <a:srgbClr val="397585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3638"/>
            <a:ext cx="3395133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75606"/>
            <a:ext cx="3395133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510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solidFill>
                  <a:srgbClr val="397585"/>
                </a:solidFill>
              </a:rPr>
              <a:t>AČIŪ UŽ DĖMESĮ </a:t>
            </a:r>
            <a:r>
              <a:rPr lang="lt-LT" dirty="0">
                <a:solidFill>
                  <a:srgbClr val="397585"/>
                </a:solidFill>
                <a:sym typeface="Wingdings" panose="05000000000000000000" pitchFamily="2" charset="2"/>
              </a:rPr>
              <a:t></a:t>
            </a:r>
            <a:endParaRPr lang="en-GB" dirty="0">
              <a:solidFill>
                <a:srgbClr val="397585"/>
              </a:solidFill>
            </a:endParaRPr>
          </a:p>
        </p:txBody>
      </p:sp>
      <p:pic>
        <p:nvPicPr>
          <p:cNvPr id="7" name="Paveikslėlis 6" descr="Paveikslėlis, kuriame yra žinduolis, klojimas&#10;&#10;Automatiškai sugeneruotas aprašymas">
            <a:extLst>
              <a:ext uri="{FF2B5EF4-FFF2-40B4-BE49-F238E27FC236}">
                <a16:creationId xmlns:a16="http://schemas.microsoft.com/office/drawing/2014/main" xmlns="" id="{8E625B9F-3156-64D8-04DF-279D1E5E0E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1" b="23882"/>
          <a:stretch/>
        </p:blipFill>
        <p:spPr>
          <a:xfrm>
            <a:off x="2987824" y="1063229"/>
            <a:ext cx="2520280" cy="345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4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3898B10E-A170-3D42-DF0A-E6DE81736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987575"/>
            <a:ext cx="4032448" cy="2304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lt-L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Kas paskatino skirti didesnį dėmesį gyvūnų gerovei?</a:t>
            </a:r>
          </a:p>
          <a:p>
            <a:pPr marL="0" indent="0" algn="just">
              <a:buNone/>
            </a:pPr>
            <a:r>
              <a:rPr lang="lt-LT" sz="2000" dirty="0"/>
              <a:t> </a:t>
            </a:r>
            <a:r>
              <a:rPr lang="lt-LT" sz="2000" dirty="0">
                <a:sym typeface="Wingdings" panose="05000000000000000000" pitchFamily="2" charset="2"/>
              </a:rPr>
              <a:t> Pastaraisiais metais a</a:t>
            </a:r>
            <a:r>
              <a:rPr lang="lt-LT" sz="2000" dirty="0"/>
              <a:t>tskleista daug žiauraus elgesio  su gyvūnais atvejų, išaiškinta nelegalių veisyklų, gyvūnų teisių pažeidimų namų ūkiuose ir privačiuose zoologijos soduose </a:t>
            </a:r>
          </a:p>
          <a:p>
            <a:pPr marL="0" indent="0" algn="just">
              <a:buNone/>
            </a:pPr>
            <a:r>
              <a:rPr lang="lt-LT" sz="2000" dirty="0">
                <a:sym typeface="Wingdings" panose="05000000000000000000" pitchFamily="2" charset="2"/>
              </a:rPr>
              <a:t> Poreikis </a:t>
            </a:r>
            <a:r>
              <a:rPr lang="lt-LT" sz="2000" dirty="0"/>
              <a:t>šviesti visuomenę apie gyvūnų gerovės svarbą ir kurti Lietuvoje gyvūnų gerovei palankią aplinką</a:t>
            </a:r>
          </a:p>
        </p:txBody>
      </p:sp>
      <p:pic>
        <p:nvPicPr>
          <p:cNvPr id="2050" name="Picture 2" descr="Gyvūnų gerovės metai | Lietuvos Respublikos aplinkos ministerija">
            <a:extLst>
              <a:ext uri="{FF2B5EF4-FFF2-40B4-BE49-F238E27FC236}">
                <a16:creationId xmlns:a16="http://schemas.microsoft.com/office/drawing/2014/main" xmlns="" id="{8991AEB4-9A3F-3FA4-10D5-2F6550D4F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616839"/>
            <a:ext cx="3512779" cy="351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yvūnų gerovės metai 2022: įsitraukime visi!">
            <a:extLst>
              <a:ext uri="{FF2B5EF4-FFF2-40B4-BE49-F238E27FC236}">
                <a16:creationId xmlns:a16="http://schemas.microsoft.com/office/drawing/2014/main" xmlns="" id="{A182ED2F-D34C-B501-75BD-AFC2AE7B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28" y="616838"/>
            <a:ext cx="3088507" cy="308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6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>
                <a:solidFill>
                  <a:schemeClr val="accent4">
                    <a:lumMod val="75000"/>
                  </a:schemeClr>
                </a:solidFill>
              </a:rPr>
              <a:t>Gyvūnų gerovės metų minėjimo planas 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43808" y="1479489"/>
            <a:ext cx="5328592" cy="2743198"/>
          </a:xfrm>
        </p:spPr>
        <p:txBody>
          <a:bodyPr>
            <a:normAutofit/>
          </a:bodyPr>
          <a:lstStyle/>
          <a:p>
            <a:r>
              <a:rPr lang="lt-LT" sz="2000" dirty="0"/>
              <a:t>2021-12-01 Vyriausybės patvirtintame plane numatyta daugiau negu 70 iniciatyvų</a:t>
            </a:r>
            <a:r>
              <a:rPr lang="en-US" sz="2000" dirty="0"/>
              <a:t>.</a:t>
            </a:r>
            <a:endParaRPr lang="lt-LT" sz="2000" dirty="0"/>
          </a:p>
          <a:p>
            <a:r>
              <a:rPr lang="lt-LT" sz="2000" dirty="0"/>
              <a:t>Jas įgyvendina daugiau negu 50 institucijų/organizacijų (valstybės institucijos, gyvūnų globos organizacijos, savivaldybės, mokslo ir švietimo įstaigos, verslo atstovai)</a:t>
            </a:r>
            <a:r>
              <a:rPr lang="en-US" sz="2000" dirty="0"/>
              <a:t>.</a:t>
            </a:r>
            <a:endParaRPr lang="lt-LT" sz="2000" dirty="0"/>
          </a:p>
          <a:p>
            <a:r>
              <a:rPr lang="lt-LT" sz="2000" dirty="0"/>
              <a:t>Iniciatyvos vykdomos jas pasiūliusių institucijų/organizacijų nuosavais ištekliais</a:t>
            </a:r>
            <a:r>
              <a:rPr lang="en-US" sz="2000" dirty="0"/>
              <a:t>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Gyvūnų gerovės metai | Lietuvos Respublikos aplinkos ministerija">
            <a:extLst>
              <a:ext uri="{FF2B5EF4-FFF2-40B4-BE49-F238E27FC236}">
                <a16:creationId xmlns:a16="http://schemas.microsoft.com/office/drawing/2014/main" xmlns="" id="{125AE22C-261C-F5C2-D12B-9543EF08B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035" y="1200151"/>
            <a:ext cx="3301875" cy="3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6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solidFill>
                  <a:schemeClr val="accent4">
                    <a:lumMod val="75000"/>
                  </a:schemeClr>
                </a:solidFill>
              </a:rPr>
              <a:t>Įvairus iniciatyvų turinys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7999" y="1619328"/>
            <a:ext cx="6162473" cy="2088232"/>
          </a:xfrm>
        </p:spPr>
        <p:txBody>
          <a:bodyPr>
            <a:normAutofit/>
          </a:bodyPr>
          <a:lstStyle/>
          <a:p>
            <a:r>
              <a:rPr lang="lt-LT" sz="2000" dirty="0">
                <a:solidFill>
                  <a:srgbClr val="3A3A3A"/>
                </a:solidFill>
              </a:rPr>
              <a:t>Renginiai</a:t>
            </a:r>
            <a:r>
              <a:rPr lang="lt-LT" sz="2000" dirty="0"/>
              <a:t>: konferencijos (</a:t>
            </a:r>
            <a:r>
              <a:rPr lang="en-GB" sz="2000" dirty="0"/>
              <a:t>! </a:t>
            </a:r>
            <a:r>
              <a:rPr lang="lt-LT" sz="2000" dirty="0"/>
              <a:t>tarp jų ir šiandien vykstanti konferencija), minėtinų dienų renginiai, edukacijos, specializuotos paskaitos</a:t>
            </a:r>
            <a:r>
              <a:rPr lang="en-US" sz="2000" dirty="0"/>
              <a:t>.</a:t>
            </a:r>
            <a:endParaRPr lang="lt-LT" sz="2000" dirty="0"/>
          </a:p>
          <a:p>
            <a:r>
              <a:rPr lang="lt-LT" sz="2000" dirty="0"/>
              <a:t>Viešinimo veiklos (straipsniai, leidiniai, stendai, siužetai)</a:t>
            </a:r>
            <a:r>
              <a:rPr lang="en-US" sz="2000" dirty="0"/>
              <a:t>.</a:t>
            </a:r>
            <a:endParaRPr lang="lt-LT" sz="2000" dirty="0"/>
          </a:p>
          <a:p>
            <a:r>
              <a:rPr lang="lt-LT" sz="2000" dirty="0"/>
              <a:t>Gyvūnų aplinkos gerinimo iniciatyvos (inkilų kėlimas, aikštelių šunims, gyvūnų augintinių kapinių įrengimas)</a:t>
            </a:r>
            <a:r>
              <a:rPr lang="en-US" sz="2000" dirty="0"/>
              <a:t>.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4" name="Picture 2" descr="Gyvūnų gerovės metai 2022: įsitraukime visi!">
            <a:extLst>
              <a:ext uri="{FF2B5EF4-FFF2-40B4-BE49-F238E27FC236}">
                <a16:creationId xmlns:a16="http://schemas.microsoft.com/office/drawing/2014/main" xmlns="" id="{270D654B-7D00-8028-9005-BE3E43AE8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54147"/>
            <a:ext cx="3088507" cy="308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34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B537B534-3425-AAFE-71EB-BE02B611C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lt-LT" sz="2400" b="1" dirty="0">
                <a:solidFill>
                  <a:schemeClr val="accent4">
                    <a:lumMod val="75000"/>
                  </a:schemeClr>
                </a:solidFill>
                <a:effectLst/>
              </a:rPr>
              <a:t>Spalio 4 d.</a:t>
            </a:r>
            <a:r>
              <a:rPr lang="lt-LT" sz="2400" dirty="0">
                <a:solidFill>
                  <a:schemeClr val="accent4">
                    <a:lumMod val="75000"/>
                  </a:schemeClr>
                </a:solidFill>
                <a:effectLst/>
              </a:rPr>
              <a:t> - Pasaulinė gyvūnijos ir gyvūnų globėjo šventojo Pranciškaus Asyžiečio diena</a:t>
            </a:r>
            <a:endParaRPr lang="lt-LT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32" name="Picture 8" descr="Gali būti 14 žmonių, žmonės stovi ir veikla lauke vaizdas">
            <a:extLst>
              <a:ext uri="{FF2B5EF4-FFF2-40B4-BE49-F238E27FC236}">
                <a16:creationId xmlns:a16="http://schemas.microsoft.com/office/drawing/2014/main" xmlns="" id="{E9C56EAD-3230-6291-C54B-FF4B88F7C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" r="-5" b="-5"/>
          <a:stretch/>
        </p:blipFill>
        <p:spPr bwMode="auto">
          <a:xfrm>
            <a:off x="763258" y="1273189"/>
            <a:ext cx="4040188" cy="296346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18315228-5205-27F6-35CB-D258A5BD7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lt-L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35A9CD4-74B3-1D6B-78BC-F48607638927}"/>
              </a:ext>
            </a:extLst>
          </p:cNvPr>
          <p:cNvSpPr txBox="1"/>
          <p:nvPr/>
        </p:nvSpPr>
        <p:spPr>
          <a:xfrm>
            <a:off x="3456894" y="395965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>
                <a:solidFill>
                  <a:prstClr val="black"/>
                </a:solidFill>
              </a:rPr>
              <a:t>VMVT nuotrauka</a:t>
            </a:r>
          </a:p>
        </p:txBody>
      </p:sp>
      <p:pic>
        <p:nvPicPr>
          <p:cNvPr id="4" name="Picture 2" descr="Gali būti šuo ir tekstas vaizdas">
            <a:extLst>
              <a:ext uri="{FF2B5EF4-FFF2-40B4-BE49-F238E27FC236}">
                <a16:creationId xmlns:a16="http://schemas.microsoft.com/office/drawing/2014/main" xmlns="" id="{A54759F1-EF61-6335-A69B-0D006F169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88" y="3003798"/>
            <a:ext cx="3585510" cy="16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54" y="1056391"/>
            <a:ext cx="3585510" cy="194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03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E1CDE19-06B4-53C0-D1C7-2678A731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Visuotinės šuns dienos (balandžio 24 d.) minėjimas</a:t>
            </a:r>
            <a:endParaRPr lang="lt-LT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41603A5F-5F1C-744A-92EA-4B5D6E052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47" y="3300531"/>
            <a:ext cx="8229600" cy="1659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1400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 </a:t>
            </a:r>
          </a:p>
          <a:p>
            <a:pPr marL="0" indent="0">
              <a:buNone/>
            </a:pPr>
            <a:r>
              <a:rPr lang="lt-LT" sz="1400" b="1" dirty="0"/>
              <a:t>Organizatoriai: </a:t>
            </a:r>
            <a:r>
              <a:rPr lang="lt-LT" sz="1400" dirty="0"/>
              <a:t>Lietuvos kinologų draugija, Valstybinė maisto ir veterinarijos tarnyba, Žemės ūkio ministerija, didžiausias Lietuvoje zoologijos prekių parduotuvių tinklas </a:t>
            </a:r>
            <a:r>
              <a:rPr lang="lt-LT" sz="1400" dirty="0" err="1"/>
              <a:t>Kika</a:t>
            </a:r>
            <a:r>
              <a:rPr lang="lt-LT" sz="1400" dirty="0"/>
              <a:t>, Vilniaus miesto savivaldybė, Vilniaus kolegija, informacinis rėmėjas </a:t>
            </a:r>
            <a:r>
              <a:rPr lang="lt-LT" sz="1400" dirty="0" err="1"/>
              <a:t>Delfi</a:t>
            </a:r>
            <a:r>
              <a:rPr lang="lt-LT" sz="1400" dirty="0"/>
              <a:t> ir kiti.</a:t>
            </a:r>
            <a:r>
              <a:rPr lang="lt-LT" sz="1400" b="1" dirty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lt-LT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6AAC168-DC64-37FF-E66C-8D0AD42F6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03598"/>
            <a:ext cx="398906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4A4A0F-3ABB-A760-FCEB-8FAE010E3E47}"/>
              </a:ext>
            </a:extLst>
          </p:cNvPr>
          <p:cNvSpPr txBox="1"/>
          <p:nvPr/>
        </p:nvSpPr>
        <p:spPr>
          <a:xfrm>
            <a:off x="539552" y="1419622"/>
            <a:ext cx="417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2000" dirty="0">
                <a:latin typeface="Garamond" panose="02020404030301010803" pitchFamily="18" charset="0"/>
              </a:rPr>
              <a:t>„</a:t>
            </a:r>
            <a:r>
              <a:rPr lang="lt-LT" sz="1600" dirty="0">
                <a:latin typeface="Garamond" panose="02020404030301010803" pitchFamily="18" charset="0"/>
              </a:rPr>
              <a:t>Šuns dienos“ renginys vyko2022 m. balandžio 23 d. Vilniaus Vingio parke. </a:t>
            </a:r>
          </a:p>
          <a:p>
            <a:pPr algn="just"/>
            <a:r>
              <a:rPr lang="lt-LT" sz="1600" dirty="0">
                <a:latin typeface="Garamond" panose="02020404030301010803" pitchFamily="18" charset="0"/>
              </a:rPr>
              <a:t>Šiemet šios dienos idėja – „</a:t>
            </a:r>
            <a:r>
              <a:rPr lang="lt-LT" sz="1600" b="1" dirty="0">
                <a:latin typeface="Garamond" panose="02020404030301010803" pitchFamily="18" charset="0"/>
              </a:rPr>
              <a:t>Aš atsakau!“. </a:t>
            </a:r>
          </a:p>
          <a:p>
            <a:pPr algn="just"/>
            <a:r>
              <a:rPr lang="lt-LT" sz="1600" i="0" dirty="0">
                <a:effectLst/>
                <a:latin typeface="Garamond" panose="02020404030301010803" pitchFamily="18" charset="0"/>
              </a:rPr>
              <a:t>Renginyje  ne tik diskutuota apie šuns priežiūrą, galima buvo nemokamai paskiepyti šunis nuo pasiutligės, gaminti žaislai šunims, tačiau  akcentuota šunų ženklinimo ir registravimo Gyvūnų augintinių </a:t>
            </a:r>
            <a:r>
              <a:rPr lang="lt-LT" sz="1600" i="0" dirty="0" err="1">
                <a:effectLst/>
                <a:latin typeface="Garamond" panose="02020404030301010803" pitchFamily="18" charset="0"/>
              </a:rPr>
              <a:t>reg</a:t>
            </a:r>
            <a:r>
              <a:rPr lang="en-US" sz="1600" i="0" dirty="0" err="1">
                <a:effectLst/>
                <a:latin typeface="Garamond" panose="02020404030301010803" pitchFamily="18" charset="0"/>
              </a:rPr>
              <a:t>i</a:t>
            </a:r>
            <a:r>
              <a:rPr lang="lt-LT" sz="1600" i="0" dirty="0" err="1">
                <a:effectLst/>
                <a:latin typeface="Garamond" panose="02020404030301010803" pitchFamily="18" charset="0"/>
              </a:rPr>
              <a:t>stre</a:t>
            </a:r>
            <a:r>
              <a:rPr lang="lt-LT" sz="1600" i="0" dirty="0">
                <a:effectLst/>
                <a:latin typeface="Garamond" panose="02020404030301010803" pitchFamily="18" charset="0"/>
              </a:rPr>
              <a:t> svarba</a:t>
            </a:r>
            <a:r>
              <a:rPr lang="en-US" sz="1600" i="0" dirty="0">
                <a:effectLst/>
                <a:latin typeface="Garamond" panose="02020404030301010803" pitchFamily="18" charset="0"/>
              </a:rPr>
              <a:t>.</a:t>
            </a:r>
            <a:endParaRPr lang="lt-LT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9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306BADB-7E5F-5122-74EC-DF869FA1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Socialinė akcija informuojant visuomenę gyvūnų gerovės klausimais Vilniaus miesto viešajame transporte </a:t>
            </a:r>
            <a:endParaRPr lang="lt-LT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Į Vilniaus gatves išriedėjo gyvūnų gerovę skleidžiantis transportas">
            <a:extLst>
              <a:ext uri="{FF2B5EF4-FFF2-40B4-BE49-F238E27FC236}">
                <a16:creationId xmlns:a16="http://schemas.microsoft.com/office/drawing/2014/main" xmlns="" id="{9E3CDF85-4C6E-F9F1-1691-90943F97E3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2" y="1203598"/>
            <a:ext cx="4525433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7ED649-5126-659D-5849-15D85BB3AA86}"/>
              </a:ext>
            </a:extLst>
          </p:cNvPr>
          <p:cNvSpPr txBox="1"/>
          <p:nvPr/>
        </p:nvSpPr>
        <p:spPr>
          <a:xfrm>
            <a:off x="3851920" y="432067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>
                <a:solidFill>
                  <a:prstClr val="black"/>
                </a:solidFill>
              </a:rPr>
              <a:t>VMVT nuotr.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D56C42-841D-CAE1-0236-832E41C53FEC}"/>
              </a:ext>
            </a:extLst>
          </p:cNvPr>
          <p:cNvSpPr txBox="1"/>
          <p:nvPr/>
        </p:nvSpPr>
        <p:spPr>
          <a:xfrm>
            <a:off x="5148064" y="1203598"/>
            <a:ext cx="36294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2021 m</a:t>
            </a:r>
            <a:r>
              <a:rPr lang="lt-LT" dirty="0">
                <a:solidFill>
                  <a:schemeClr val="tx2">
                    <a:lumMod val="90000"/>
                    <a:lumOff val="1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. IV </a:t>
            </a:r>
            <a:r>
              <a:rPr lang="lt-LT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ketv</a:t>
            </a:r>
            <a:r>
              <a:rPr lang="lt-LT" dirty="0">
                <a:solidFill>
                  <a:schemeClr val="tx2">
                    <a:lumMod val="90000"/>
                    <a:lumOff val="1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. – 2022 m. II </a:t>
            </a:r>
            <a:r>
              <a:rPr lang="lt-LT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ketv</a:t>
            </a:r>
            <a:r>
              <a:rPr lang="lt-LT" dirty="0">
                <a:solidFill>
                  <a:schemeClr val="tx2">
                    <a:lumMod val="90000"/>
                    <a:lumOff val="1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.  </a:t>
            </a:r>
          </a:p>
          <a:p>
            <a:endParaRPr lang="lt-LT" dirty="0">
              <a:solidFill>
                <a:schemeClr val="tx2">
                  <a:lumMod val="90000"/>
                  <a:lumOff val="1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lt-LT" dirty="0">
                <a:solidFill>
                  <a:schemeClr val="tx2">
                    <a:lumMod val="90000"/>
                    <a:lumOff val="1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Valstybinės maisto ir veterinarijos tarnybos, Vilniaus miesto savivaldybės ir UAB ,,Vilniaus viešasis transportas“ iniciatyva </a:t>
            </a:r>
          </a:p>
          <a:p>
            <a:endParaRPr lang="lt-LT" dirty="0">
              <a:solidFill>
                <a:schemeClr val="tx2">
                  <a:lumMod val="90000"/>
                  <a:lumOff val="1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lt-LT" dirty="0">
                <a:solidFill>
                  <a:schemeClr val="tx2">
                    <a:lumMod val="90000"/>
                    <a:lumOff val="1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Norima atkreipti dėmesį į gyvūnų sveikatą ir gerovę, bei raginama paženklinti savo keturkojus mikroschemomis. </a:t>
            </a:r>
          </a:p>
          <a:p>
            <a:endParaRPr lang="lt-LT" dirty="0">
              <a:solidFill>
                <a:srgbClr val="333333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lt-LT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07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400" dirty="0">
                <a:solidFill>
                  <a:schemeClr val="accent4">
                    <a:lumMod val="75000"/>
                  </a:schemeClr>
                </a:solidFill>
              </a:rPr>
              <a:t>2022 m. kovo 25 d. </a:t>
            </a:r>
            <a:r>
              <a:rPr lang="lt-LT" sz="2400" dirty="0">
                <a:solidFill>
                  <a:schemeClr val="accent4">
                    <a:lumMod val="75000"/>
                  </a:schemeClr>
                </a:solidFill>
              </a:rPr>
              <a:t>Konferencija „Gyvūnų gerovė moksliniuose tyrimuose“ </a:t>
            </a: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91630"/>
            <a:ext cx="4038600" cy="2545556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lt-LT" sz="1600" dirty="0"/>
              <a:t>Konferencijos organizatoriai: Vilniaus universiteto Gyvybės mokslų centras, Baltijos laboratorinių gyvūnų mokslo asociacija ir Vilniaus universiteto Zoologijos muziejus.</a:t>
            </a:r>
          </a:p>
          <a:p>
            <a:pPr algn="just">
              <a:lnSpc>
                <a:spcPct val="90000"/>
              </a:lnSpc>
            </a:pPr>
            <a:r>
              <a:rPr lang="lt-LT" sz="1600" dirty="0"/>
              <a:t>2022 m. kovo 4 d. vyko parodos atidarymas „Nuo vivisekcijos iki gyvūnų teisių“ (VU zoologijos muziejaus darbuotojai ir savanoriai)</a:t>
            </a:r>
          </a:p>
          <a:p>
            <a:pPr algn="just">
              <a:lnSpc>
                <a:spcPct val="90000"/>
              </a:lnSpc>
            </a:pPr>
            <a:r>
              <a:rPr lang="lt-LT" sz="1600" dirty="0"/>
              <a:t>Citata iš </a:t>
            </a:r>
            <a:r>
              <a:rPr lang="lt-LT" sz="1600" dirty="0" err="1"/>
              <a:t>Axel</a:t>
            </a:r>
            <a:r>
              <a:rPr lang="lt-LT" sz="1600" dirty="0"/>
              <a:t> </a:t>
            </a:r>
            <a:r>
              <a:rPr lang="lt-LT" sz="1600" dirty="0" err="1"/>
              <a:t>Miunthe</a:t>
            </a:r>
            <a:r>
              <a:rPr lang="lt-LT" sz="1600" dirty="0"/>
              <a:t> „Knyga apie San Mikelę“ </a:t>
            </a:r>
            <a:r>
              <a:rPr lang="lt-LT" sz="1600" dirty="0">
                <a:solidFill>
                  <a:srgbClr val="FF0000"/>
                </a:solidFill>
              </a:rPr>
              <a:t>:,,</a:t>
            </a:r>
            <a:r>
              <a:rPr lang="lt-LT" sz="1600" b="1" dirty="0">
                <a:solidFill>
                  <a:srgbClr val="FF0000"/>
                </a:solidFill>
              </a:rPr>
              <a:t>Čia jie kentėjo ir mirė, niekam nežinomi bevardžiai kariai, krito žmogaus proto kovoje su liga ir mirtimi</a:t>
            </a:r>
            <a:r>
              <a:rPr lang="lt-LT" sz="1600" dirty="0">
                <a:solidFill>
                  <a:srgbClr val="FF0000"/>
                </a:solidFill>
              </a:rPr>
              <a:t>“</a:t>
            </a:r>
            <a:r>
              <a:rPr lang="lt-LT" sz="16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GB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8236CE0-3240-D18E-C29B-1CED834AC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" b="-4"/>
          <a:stretch/>
        </p:blipFill>
        <p:spPr bwMode="auto">
          <a:xfrm>
            <a:off x="4499992" y="1491630"/>
            <a:ext cx="4038600" cy="254555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033887314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Aplinkos ministerija">
      <a:dk1>
        <a:sysClr val="windowText" lastClr="000000"/>
      </a:dk1>
      <a:lt1>
        <a:sysClr val="window" lastClr="FFFFFF"/>
      </a:lt1>
      <a:dk2>
        <a:srgbClr val="003746"/>
      </a:dk2>
      <a:lt2>
        <a:srgbClr val="D8D8D8"/>
      </a:lt2>
      <a:accent1>
        <a:srgbClr val="F57921"/>
      </a:accent1>
      <a:accent2>
        <a:srgbClr val="02A0CD"/>
      </a:accent2>
      <a:accent3>
        <a:srgbClr val="FFC000"/>
      </a:accent3>
      <a:accent4>
        <a:srgbClr val="016985"/>
      </a:accent4>
      <a:accent5>
        <a:srgbClr val="919B31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A964F1C275C4D86F2E57031B6AE29" ma:contentTypeVersion="17" ma:contentTypeDescription="Create a new document." ma:contentTypeScope="" ma:versionID="e75efcf74fd4737dec9b964b6ea75a6b">
  <xsd:schema xmlns:xsd="http://www.w3.org/2001/XMLSchema" xmlns:xs="http://www.w3.org/2001/XMLSchema" xmlns:p="http://schemas.microsoft.com/office/2006/metadata/properties" xmlns:ns2="58c6f6df-7e1f-4a2e-8979-e3f4c92e56f2" xmlns:ns3="2ad30025-d0d5-4532-b26e-26983efa1e1c" targetNamespace="http://schemas.microsoft.com/office/2006/metadata/properties" ma:root="true" ma:fieldsID="6c5dfeb1b5eecba69259b2ef8df78cdd" ns2:_="" ns3:_="">
    <xsd:import namespace="58c6f6df-7e1f-4a2e-8979-e3f4c92e56f2"/>
    <xsd:import namespace="2ad30025-d0d5-4532-b26e-26983efa1e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Numeri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6f6df-7e1f-4a2e-8979-e3f4c92e5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Numeris" ma:index="19" nillable="true" ma:displayName="Numeris" ma:format="Dropdown" ma:internalName="Numeris" ma:percentage="FALSE">
      <xsd:simpleType>
        <xsd:restriction base="dms:Number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763af57-ddc4-4b49-90b1-28f02697ad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30025-d0d5-4532-b26e-26983efa1e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eef2003-cea1-49d5-8046-55768a5991a4}" ma:internalName="TaxCatchAll" ma:showField="CatchAllData" ma:web="2ad30025-d0d5-4532-b26e-26983efa1e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s xmlns="58c6f6df-7e1f-4a2e-8979-e3f4c92e56f2" xsi:nil="true"/>
    <lcf76f155ced4ddcb4097134ff3c332f xmlns="58c6f6df-7e1f-4a2e-8979-e3f4c92e56f2">
      <Terms xmlns="http://schemas.microsoft.com/office/infopath/2007/PartnerControls"/>
    </lcf76f155ced4ddcb4097134ff3c332f>
    <TaxCatchAll xmlns="2ad30025-d0d5-4532-b26e-26983efa1e1c" xsi:nil="true"/>
  </documentManagement>
</p:properties>
</file>

<file path=customXml/itemProps1.xml><?xml version="1.0" encoding="utf-8"?>
<ds:datastoreItem xmlns:ds="http://schemas.openxmlformats.org/officeDocument/2006/customXml" ds:itemID="{8C3F9BAD-703B-461B-ABE8-0B6A0CE946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8C16E8-65CB-4FFA-B7E8-D76132CD76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c6f6df-7e1f-4a2e-8979-e3f4c92e56f2"/>
    <ds:schemaRef ds:uri="2ad30025-d0d5-4532-b26e-26983efa1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4D44E3-293A-4D0F-A27F-DA5818299EB4}">
  <ds:schemaRefs>
    <ds:schemaRef ds:uri="http://schemas.microsoft.com/office/2006/metadata/properties"/>
    <ds:schemaRef ds:uri="http://schemas.openxmlformats.org/package/2006/metadata/core-properties"/>
    <ds:schemaRef ds:uri="2ad30025-d0d5-4532-b26e-26983efa1e1c"/>
    <ds:schemaRef ds:uri="http://purl.org/dc/terms/"/>
    <ds:schemaRef ds:uri="58c6f6df-7e1f-4a2e-8979-e3f4c92e56f2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 prezentacijos šablonas</Template>
  <TotalTime>5480</TotalTime>
  <Words>1137</Words>
  <Application>Microsoft Office PowerPoint</Application>
  <PresentationFormat>On-screen Show (16:9)</PresentationFormat>
  <Paragraphs>139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„Office“ tema</vt:lpstr>
      <vt:lpstr>2022-ieji – Gyvūnų  gerovės metai. Kokie jie?  Lina Čaplikaitė-Denisovienė,  Aplinkos ministerijos Gamtos apsaugos politikos grupės vyresnioji patarėja</vt:lpstr>
      <vt:lpstr>PowerPoint Presentation</vt:lpstr>
      <vt:lpstr>PowerPoint Presentation</vt:lpstr>
      <vt:lpstr>Gyvūnų gerovės metų minėjimo planas </vt:lpstr>
      <vt:lpstr>Įvairus iniciatyvų turinys</vt:lpstr>
      <vt:lpstr>Spalio 4 d. - Pasaulinė gyvūnijos ir gyvūnų globėjo šventojo Pranciškaus Asyžiečio diena</vt:lpstr>
      <vt:lpstr>Visuotinės šuns dienos (balandžio 24 d.) minėjimas</vt:lpstr>
      <vt:lpstr>Socialinė akcija informuojant visuomenę gyvūnų gerovės klausimais Vilniaus miesto viešajame transporte </vt:lpstr>
      <vt:lpstr>2022 m. kovo 25 d. Konferencija „Gyvūnų gerovė moksliniuose tyrimuose“ </vt:lpstr>
      <vt:lpstr>Renginiai apie gyvūnų asistuojamą terapiją</vt:lpstr>
      <vt:lpstr>Ruoniukai pamestinukai pavadinti saugomų pajūrio augalų vardais</vt:lpstr>
      <vt:lpstr>Edukacinė programa Baltijos jūrų gyvūnų reabilitacijos centre „Nuo EGO prie EKO“</vt:lpstr>
      <vt:lpstr>UAB „Kika Group“ iniciatyvos</vt:lpstr>
      <vt:lpstr> „ Gyvūno teisių knyga“: meno kalba vaikai išsakė požiūrį į gyvūnų teises </vt:lpstr>
      <vt:lpstr>Nuotoliniai mokymai suinteresuotoms institucijoms, socialiniams partneriams, laukinių gyvūnų laikytojams laukinių gyvūnų gerovės tema </vt:lpstr>
      <vt:lpstr>Teisėkūros iniciatyvos gyvūnų gerovės srityje</vt:lpstr>
      <vt:lpstr>Aplinkos ministerijos iniciatyvos gyvūnų gerovės srityje</vt:lpstr>
      <vt:lpstr>Investiciniai projektai geresnei laukinių gyvūnų globai ir gerovei užtikrinti</vt:lpstr>
      <vt:lpstr>Tegu būna Gyvūnų gerovės metai kasdien</vt:lpstr>
      <vt:lpstr>Tegu būna Gyvūnų gerovės metai kasdien </vt:lpstr>
      <vt:lpstr>AČIŪ UŽ DĖMESĮ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Nacionalinė studija apie ekosistemų ir jų teikiamų paslaugų vertinimo integravimą į sprendimų priėmimo procesus viešojo administravimo ir ūkio sektoriuose parengimą   2020 m. gruodžio 21 d. – 2023 m. gegužės 07 d.</dc:title>
  <dc:creator>Ieva Čaraitė</dc:creator>
  <cp:lastModifiedBy>Lina Caplikaite - Denisoviene</cp:lastModifiedBy>
  <cp:revision>133</cp:revision>
  <dcterms:created xsi:type="dcterms:W3CDTF">2022-05-13T08:08:06Z</dcterms:created>
  <dcterms:modified xsi:type="dcterms:W3CDTF">2022-10-13T08:12:33Z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0x0101003FDA964F1C275C4D86F2E57031B6AE29</vt:lpwstr>
  </property>
</Properties>
</file>