
<file path=[Content_Types].xml><?xml version="1.0" encoding="utf-8"?>
<Types xmlns="http://schemas.openxmlformats.org/package/2006/content-types">
  <Default Extension="gif" ContentType="image/gif"/>
  <Default Extension="jpeg" ContentType="image/jpeg"/>
  <Default Extension="jp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4" r:id="rId3"/>
    <p:sldId id="273" r:id="rId4"/>
    <p:sldId id="272" r:id="rId5"/>
    <p:sldId id="287" r:id="rId6"/>
    <p:sldId id="260" r:id="rId7"/>
    <p:sldId id="259" r:id="rId8"/>
    <p:sldId id="285" r:id="rId9"/>
    <p:sldId id="265" r:id="rId10"/>
    <p:sldId id="278" r:id="rId11"/>
    <p:sldId id="284" r:id="rId12"/>
    <p:sldId id="289" r:id="rId13"/>
  </p:sldIdLst>
  <p:sldSz cx="12192000" cy="6858000"/>
  <p:notesSz cx="6858000" cy="9144000"/>
  <p:defaultTextStyle>
    <a:defPPr>
      <a:defRPr lang="en-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4697"/>
  </p:normalViewPr>
  <p:slideViewPr>
    <p:cSldViewPr snapToGrid="0" snapToObjects="1">
      <p:cViewPr varScale="1">
        <p:scale>
          <a:sx n="108" d="100"/>
          <a:sy n="108" d="100"/>
        </p:scale>
        <p:origin x="73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C423A-E049-0249-9235-B8C7115DE68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LT"/>
          </a:p>
        </p:txBody>
      </p:sp>
      <p:sp>
        <p:nvSpPr>
          <p:cNvPr id="3" name="Subtitle 2">
            <a:extLst>
              <a:ext uri="{FF2B5EF4-FFF2-40B4-BE49-F238E27FC236}">
                <a16:creationId xmlns:a16="http://schemas.microsoft.com/office/drawing/2014/main" id="{5D0412C0-E5B1-A142-9C29-7928078F17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LT"/>
          </a:p>
        </p:txBody>
      </p:sp>
      <p:sp>
        <p:nvSpPr>
          <p:cNvPr id="4" name="Date Placeholder 3">
            <a:extLst>
              <a:ext uri="{FF2B5EF4-FFF2-40B4-BE49-F238E27FC236}">
                <a16:creationId xmlns:a16="http://schemas.microsoft.com/office/drawing/2014/main" id="{330CB744-7E38-A846-A88C-BC6E73073C81}"/>
              </a:ext>
            </a:extLst>
          </p:cNvPr>
          <p:cNvSpPr>
            <a:spLocks noGrp="1"/>
          </p:cNvSpPr>
          <p:nvPr>
            <p:ph type="dt" sz="half" idx="10"/>
          </p:nvPr>
        </p:nvSpPr>
        <p:spPr/>
        <p:txBody>
          <a:bodyPr/>
          <a:lstStyle/>
          <a:p>
            <a:fld id="{66BA9C8E-4244-1245-855E-7FC7B694E129}" type="datetimeFigureOut">
              <a:rPr lang="en-LT" smtClean="0"/>
              <a:t>10/10/2022</a:t>
            </a:fld>
            <a:endParaRPr lang="en-LT"/>
          </a:p>
        </p:txBody>
      </p:sp>
      <p:sp>
        <p:nvSpPr>
          <p:cNvPr id="5" name="Footer Placeholder 4">
            <a:extLst>
              <a:ext uri="{FF2B5EF4-FFF2-40B4-BE49-F238E27FC236}">
                <a16:creationId xmlns:a16="http://schemas.microsoft.com/office/drawing/2014/main" id="{6ED5E5AE-F229-E64B-807C-6C09D8F34762}"/>
              </a:ext>
            </a:extLst>
          </p:cNvPr>
          <p:cNvSpPr>
            <a:spLocks noGrp="1"/>
          </p:cNvSpPr>
          <p:nvPr>
            <p:ph type="ftr" sz="quarter" idx="11"/>
          </p:nvPr>
        </p:nvSpPr>
        <p:spPr/>
        <p:txBody>
          <a:bodyPr/>
          <a:lstStyle/>
          <a:p>
            <a:endParaRPr lang="en-LT"/>
          </a:p>
        </p:txBody>
      </p:sp>
      <p:sp>
        <p:nvSpPr>
          <p:cNvPr id="6" name="Slide Number Placeholder 5">
            <a:extLst>
              <a:ext uri="{FF2B5EF4-FFF2-40B4-BE49-F238E27FC236}">
                <a16:creationId xmlns:a16="http://schemas.microsoft.com/office/drawing/2014/main" id="{D330E420-4D43-554D-B3E4-192367DD74E4}"/>
              </a:ext>
            </a:extLst>
          </p:cNvPr>
          <p:cNvSpPr>
            <a:spLocks noGrp="1"/>
          </p:cNvSpPr>
          <p:nvPr>
            <p:ph type="sldNum" sz="quarter" idx="12"/>
          </p:nvPr>
        </p:nvSpPr>
        <p:spPr/>
        <p:txBody>
          <a:bodyPr/>
          <a:lstStyle/>
          <a:p>
            <a:fld id="{3D87A045-0631-3841-A88E-1DDD27DA7D80}" type="slidenum">
              <a:rPr lang="en-LT" smtClean="0"/>
              <a:t>‹#›</a:t>
            </a:fld>
            <a:endParaRPr lang="en-LT"/>
          </a:p>
        </p:txBody>
      </p:sp>
    </p:spTree>
    <p:extLst>
      <p:ext uri="{BB962C8B-B14F-4D97-AF65-F5344CB8AC3E}">
        <p14:creationId xmlns:p14="http://schemas.microsoft.com/office/powerpoint/2010/main" val="35473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7D5E9-5E67-2D4F-94FF-20ACCD429453}"/>
              </a:ext>
            </a:extLst>
          </p:cNvPr>
          <p:cNvSpPr>
            <a:spLocks noGrp="1"/>
          </p:cNvSpPr>
          <p:nvPr>
            <p:ph type="title"/>
          </p:nvPr>
        </p:nvSpPr>
        <p:spPr/>
        <p:txBody>
          <a:bodyPr/>
          <a:lstStyle/>
          <a:p>
            <a:r>
              <a:rPr lang="en-GB"/>
              <a:t>Click to edit Master title style</a:t>
            </a:r>
            <a:endParaRPr lang="en-LT"/>
          </a:p>
        </p:txBody>
      </p:sp>
      <p:sp>
        <p:nvSpPr>
          <p:cNvPr id="3" name="Vertical Text Placeholder 2">
            <a:extLst>
              <a:ext uri="{FF2B5EF4-FFF2-40B4-BE49-F238E27FC236}">
                <a16:creationId xmlns:a16="http://schemas.microsoft.com/office/drawing/2014/main" id="{BC005DEC-23FE-744B-8047-F99DCD2927D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T"/>
          </a:p>
        </p:txBody>
      </p:sp>
      <p:sp>
        <p:nvSpPr>
          <p:cNvPr id="4" name="Date Placeholder 3">
            <a:extLst>
              <a:ext uri="{FF2B5EF4-FFF2-40B4-BE49-F238E27FC236}">
                <a16:creationId xmlns:a16="http://schemas.microsoft.com/office/drawing/2014/main" id="{6C555F12-ECF1-7246-B9AD-1A153119D7EC}"/>
              </a:ext>
            </a:extLst>
          </p:cNvPr>
          <p:cNvSpPr>
            <a:spLocks noGrp="1"/>
          </p:cNvSpPr>
          <p:nvPr>
            <p:ph type="dt" sz="half" idx="10"/>
          </p:nvPr>
        </p:nvSpPr>
        <p:spPr/>
        <p:txBody>
          <a:bodyPr/>
          <a:lstStyle/>
          <a:p>
            <a:fld id="{66BA9C8E-4244-1245-855E-7FC7B694E129}" type="datetimeFigureOut">
              <a:rPr lang="en-LT" smtClean="0"/>
              <a:t>10/10/2022</a:t>
            </a:fld>
            <a:endParaRPr lang="en-LT"/>
          </a:p>
        </p:txBody>
      </p:sp>
      <p:sp>
        <p:nvSpPr>
          <p:cNvPr id="5" name="Footer Placeholder 4">
            <a:extLst>
              <a:ext uri="{FF2B5EF4-FFF2-40B4-BE49-F238E27FC236}">
                <a16:creationId xmlns:a16="http://schemas.microsoft.com/office/drawing/2014/main" id="{61207F14-E904-5945-9F84-A22027471B6D}"/>
              </a:ext>
            </a:extLst>
          </p:cNvPr>
          <p:cNvSpPr>
            <a:spLocks noGrp="1"/>
          </p:cNvSpPr>
          <p:nvPr>
            <p:ph type="ftr" sz="quarter" idx="11"/>
          </p:nvPr>
        </p:nvSpPr>
        <p:spPr/>
        <p:txBody>
          <a:bodyPr/>
          <a:lstStyle/>
          <a:p>
            <a:endParaRPr lang="en-LT"/>
          </a:p>
        </p:txBody>
      </p:sp>
      <p:sp>
        <p:nvSpPr>
          <p:cNvPr id="6" name="Slide Number Placeholder 5">
            <a:extLst>
              <a:ext uri="{FF2B5EF4-FFF2-40B4-BE49-F238E27FC236}">
                <a16:creationId xmlns:a16="http://schemas.microsoft.com/office/drawing/2014/main" id="{F3A8D782-F5BC-8A4C-8840-F1BFE617B1B2}"/>
              </a:ext>
            </a:extLst>
          </p:cNvPr>
          <p:cNvSpPr>
            <a:spLocks noGrp="1"/>
          </p:cNvSpPr>
          <p:nvPr>
            <p:ph type="sldNum" sz="quarter" idx="12"/>
          </p:nvPr>
        </p:nvSpPr>
        <p:spPr/>
        <p:txBody>
          <a:bodyPr/>
          <a:lstStyle/>
          <a:p>
            <a:fld id="{3D87A045-0631-3841-A88E-1DDD27DA7D80}" type="slidenum">
              <a:rPr lang="en-LT" smtClean="0"/>
              <a:t>‹#›</a:t>
            </a:fld>
            <a:endParaRPr lang="en-LT"/>
          </a:p>
        </p:txBody>
      </p:sp>
    </p:spTree>
    <p:extLst>
      <p:ext uri="{BB962C8B-B14F-4D97-AF65-F5344CB8AC3E}">
        <p14:creationId xmlns:p14="http://schemas.microsoft.com/office/powerpoint/2010/main" val="2458970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12B4BB-B4EE-D848-AA42-82CC92CEF02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LT"/>
          </a:p>
        </p:txBody>
      </p:sp>
      <p:sp>
        <p:nvSpPr>
          <p:cNvPr id="3" name="Vertical Text Placeholder 2">
            <a:extLst>
              <a:ext uri="{FF2B5EF4-FFF2-40B4-BE49-F238E27FC236}">
                <a16:creationId xmlns:a16="http://schemas.microsoft.com/office/drawing/2014/main" id="{4D76FCC2-4F57-6240-AFAB-6553107AB80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T"/>
          </a:p>
        </p:txBody>
      </p:sp>
      <p:sp>
        <p:nvSpPr>
          <p:cNvPr id="4" name="Date Placeholder 3">
            <a:extLst>
              <a:ext uri="{FF2B5EF4-FFF2-40B4-BE49-F238E27FC236}">
                <a16:creationId xmlns:a16="http://schemas.microsoft.com/office/drawing/2014/main" id="{840CF3F6-E8AB-2E43-BA57-5270A89F71A7}"/>
              </a:ext>
            </a:extLst>
          </p:cNvPr>
          <p:cNvSpPr>
            <a:spLocks noGrp="1"/>
          </p:cNvSpPr>
          <p:nvPr>
            <p:ph type="dt" sz="half" idx="10"/>
          </p:nvPr>
        </p:nvSpPr>
        <p:spPr/>
        <p:txBody>
          <a:bodyPr/>
          <a:lstStyle/>
          <a:p>
            <a:fld id="{66BA9C8E-4244-1245-855E-7FC7B694E129}" type="datetimeFigureOut">
              <a:rPr lang="en-LT" smtClean="0"/>
              <a:t>10/10/2022</a:t>
            </a:fld>
            <a:endParaRPr lang="en-LT"/>
          </a:p>
        </p:txBody>
      </p:sp>
      <p:sp>
        <p:nvSpPr>
          <p:cNvPr id="5" name="Footer Placeholder 4">
            <a:extLst>
              <a:ext uri="{FF2B5EF4-FFF2-40B4-BE49-F238E27FC236}">
                <a16:creationId xmlns:a16="http://schemas.microsoft.com/office/drawing/2014/main" id="{3248512A-A2FB-694E-91BB-7C2DCA6DBD3E}"/>
              </a:ext>
            </a:extLst>
          </p:cNvPr>
          <p:cNvSpPr>
            <a:spLocks noGrp="1"/>
          </p:cNvSpPr>
          <p:nvPr>
            <p:ph type="ftr" sz="quarter" idx="11"/>
          </p:nvPr>
        </p:nvSpPr>
        <p:spPr/>
        <p:txBody>
          <a:bodyPr/>
          <a:lstStyle/>
          <a:p>
            <a:endParaRPr lang="en-LT"/>
          </a:p>
        </p:txBody>
      </p:sp>
      <p:sp>
        <p:nvSpPr>
          <p:cNvPr id="6" name="Slide Number Placeholder 5">
            <a:extLst>
              <a:ext uri="{FF2B5EF4-FFF2-40B4-BE49-F238E27FC236}">
                <a16:creationId xmlns:a16="http://schemas.microsoft.com/office/drawing/2014/main" id="{B196817A-3D50-2B47-8714-74A79C4D7B2B}"/>
              </a:ext>
            </a:extLst>
          </p:cNvPr>
          <p:cNvSpPr>
            <a:spLocks noGrp="1"/>
          </p:cNvSpPr>
          <p:nvPr>
            <p:ph type="sldNum" sz="quarter" idx="12"/>
          </p:nvPr>
        </p:nvSpPr>
        <p:spPr/>
        <p:txBody>
          <a:bodyPr/>
          <a:lstStyle/>
          <a:p>
            <a:fld id="{3D87A045-0631-3841-A88E-1DDD27DA7D80}" type="slidenum">
              <a:rPr lang="en-LT" smtClean="0"/>
              <a:t>‹#›</a:t>
            </a:fld>
            <a:endParaRPr lang="en-LT"/>
          </a:p>
        </p:txBody>
      </p:sp>
    </p:spTree>
    <p:extLst>
      <p:ext uri="{BB962C8B-B14F-4D97-AF65-F5344CB8AC3E}">
        <p14:creationId xmlns:p14="http://schemas.microsoft.com/office/powerpoint/2010/main" val="3557364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527FF-846A-5D47-A8C4-90402FEBF435}"/>
              </a:ext>
            </a:extLst>
          </p:cNvPr>
          <p:cNvSpPr>
            <a:spLocks noGrp="1"/>
          </p:cNvSpPr>
          <p:nvPr>
            <p:ph type="title"/>
          </p:nvPr>
        </p:nvSpPr>
        <p:spPr/>
        <p:txBody>
          <a:bodyPr/>
          <a:lstStyle/>
          <a:p>
            <a:r>
              <a:rPr lang="en-GB"/>
              <a:t>Click to edit Master title style</a:t>
            </a:r>
            <a:endParaRPr lang="en-LT"/>
          </a:p>
        </p:txBody>
      </p:sp>
      <p:sp>
        <p:nvSpPr>
          <p:cNvPr id="3" name="Content Placeholder 2">
            <a:extLst>
              <a:ext uri="{FF2B5EF4-FFF2-40B4-BE49-F238E27FC236}">
                <a16:creationId xmlns:a16="http://schemas.microsoft.com/office/drawing/2014/main" id="{4CC4C12D-4991-A94B-9B20-7CF861426F7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T"/>
          </a:p>
        </p:txBody>
      </p:sp>
      <p:sp>
        <p:nvSpPr>
          <p:cNvPr id="4" name="Date Placeholder 3">
            <a:extLst>
              <a:ext uri="{FF2B5EF4-FFF2-40B4-BE49-F238E27FC236}">
                <a16:creationId xmlns:a16="http://schemas.microsoft.com/office/drawing/2014/main" id="{72C02712-0590-1B41-A714-3D1555BA3F4E}"/>
              </a:ext>
            </a:extLst>
          </p:cNvPr>
          <p:cNvSpPr>
            <a:spLocks noGrp="1"/>
          </p:cNvSpPr>
          <p:nvPr>
            <p:ph type="dt" sz="half" idx="10"/>
          </p:nvPr>
        </p:nvSpPr>
        <p:spPr/>
        <p:txBody>
          <a:bodyPr/>
          <a:lstStyle/>
          <a:p>
            <a:fld id="{66BA9C8E-4244-1245-855E-7FC7B694E129}" type="datetimeFigureOut">
              <a:rPr lang="en-LT" smtClean="0"/>
              <a:t>10/10/2022</a:t>
            </a:fld>
            <a:endParaRPr lang="en-LT"/>
          </a:p>
        </p:txBody>
      </p:sp>
      <p:sp>
        <p:nvSpPr>
          <p:cNvPr id="5" name="Footer Placeholder 4">
            <a:extLst>
              <a:ext uri="{FF2B5EF4-FFF2-40B4-BE49-F238E27FC236}">
                <a16:creationId xmlns:a16="http://schemas.microsoft.com/office/drawing/2014/main" id="{B4166E57-7671-7C4D-AB03-E9A1C155F63E}"/>
              </a:ext>
            </a:extLst>
          </p:cNvPr>
          <p:cNvSpPr>
            <a:spLocks noGrp="1"/>
          </p:cNvSpPr>
          <p:nvPr>
            <p:ph type="ftr" sz="quarter" idx="11"/>
          </p:nvPr>
        </p:nvSpPr>
        <p:spPr/>
        <p:txBody>
          <a:bodyPr/>
          <a:lstStyle/>
          <a:p>
            <a:endParaRPr lang="en-LT"/>
          </a:p>
        </p:txBody>
      </p:sp>
      <p:sp>
        <p:nvSpPr>
          <p:cNvPr id="6" name="Slide Number Placeholder 5">
            <a:extLst>
              <a:ext uri="{FF2B5EF4-FFF2-40B4-BE49-F238E27FC236}">
                <a16:creationId xmlns:a16="http://schemas.microsoft.com/office/drawing/2014/main" id="{9DA1687A-5958-764D-B7E0-0F5BB1258818}"/>
              </a:ext>
            </a:extLst>
          </p:cNvPr>
          <p:cNvSpPr>
            <a:spLocks noGrp="1"/>
          </p:cNvSpPr>
          <p:nvPr>
            <p:ph type="sldNum" sz="quarter" idx="12"/>
          </p:nvPr>
        </p:nvSpPr>
        <p:spPr/>
        <p:txBody>
          <a:bodyPr/>
          <a:lstStyle/>
          <a:p>
            <a:fld id="{3D87A045-0631-3841-A88E-1DDD27DA7D80}" type="slidenum">
              <a:rPr lang="en-LT" smtClean="0"/>
              <a:t>‹#›</a:t>
            </a:fld>
            <a:endParaRPr lang="en-LT"/>
          </a:p>
        </p:txBody>
      </p:sp>
    </p:spTree>
    <p:extLst>
      <p:ext uri="{BB962C8B-B14F-4D97-AF65-F5344CB8AC3E}">
        <p14:creationId xmlns:p14="http://schemas.microsoft.com/office/powerpoint/2010/main" val="522886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2B92E-3FA0-DE4B-B0F9-64147CEA5CC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LT"/>
          </a:p>
        </p:txBody>
      </p:sp>
      <p:sp>
        <p:nvSpPr>
          <p:cNvPr id="3" name="Text Placeholder 2">
            <a:extLst>
              <a:ext uri="{FF2B5EF4-FFF2-40B4-BE49-F238E27FC236}">
                <a16:creationId xmlns:a16="http://schemas.microsoft.com/office/drawing/2014/main" id="{87647E46-551A-B949-AD7F-EFFF7E7336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E3D3430-9481-A04D-B14F-D069D581C157}"/>
              </a:ext>
            </a:extLst>
          </p:cNvPr>
          <p:cNvSpPr>
            <a:spLocks noGrp="1"/>
          </p:cNvSpPr>
          <p:nvPr>
            <p:ph type="dt" sz="half" idx="10"/>
          </p:nvPr>
        </p:nvSpPr>
        <p:spPr/>
        <p:txBody>
          <a:bodyPr/>
          <a:lstStyle/>
          <a:p>
            <a:fld id="{66BA9C8E-4244-1245-855E-7FC7B694E129}" type="datetimeFigureOut">
              <a:rPr lang="en-LT" smtClean="0"/>
              <a:t>10/10/2022</a:t>
            </a:fld>
            <a:endParaRPr lang="en-LT"/>
          </a:p>
        </p:txBody>
      </p:sp>
      <p:sp>
        <p:nvSpPr>
          <p:cNvPr id="5" name="Footer Placeholder 4">
            <a:extLst>
              <a:ext uri="{FF2B5EF4-FFF2-40B4-BE49-F238E27FC236}">
                <a16:creationId xmlns:a16="http://schemas.microsoft.com/office/drawing/2014/main" id="{81A2A5FE-6FA4-8D4A-8197-2CCCD273C197}"/>
              </a:ext>
            </a:extLst>
          </p:cNvPr>
          <p:cNvSpPr>
            <a:spLocks noGrp="1"/>
          </p:cNvSpPr>
          <p:nvPr>
            <p:ph type="ftr" sz="quarter" idx="11"/>
          </p:nvPr>
        </p:nvSpPr>
        <p:spPr/>
        <p:txBody>
          <a:bodyPr/>
          <a:lstStyle/>
          <a:p>
            <a:endParaRPr lang="en-LT"/>
          </a:p>
        </p:txBody>
      </p:sp>
      <p:sp>
        <p:nvSpPr>
          <p:cNvPr id="6" name="Slide Number Placeholder 5">
            <a:extLst>
              <a:ext uri="{FF2B5EF4-FFF2-40B4-BE49-F238E27FC236}">
                <a16:creationId xmlns:a16="http://schemas.microsoft.com/office/drawing/2014/main" id="{41B000A8-A5EC-2C47-A602-A2A7498252AA}"/>
              </a:ext>
            </a:extLst>
          </p:cNvPr>
          <p:cNvSpPr>
            <a:spLocks noGrp="1"/>
          </p:cNvSpPr>
          <p:nvPr>
            <p:ph type="sldNum" sz="quarter" idx="12"/>
          </p:nvPr>
        </p:nvSpPr>
        <p:spPr/>
        <p:txBody>
          <a:bodyPr/>
          <a:lstStyle/>
          <a:p>
            <a:fld id="{3D87A045-0631-3841-A88E-1DDD27DA7D80}" type="slidenum">
              <a:rPr lang="en-LT" smtClean="0"/>
              <a:t>‹#›</a:t>
            </a:fld>
            <a:endParaRPr lang="en-LT"/>
          </a:p>
        </p:txBody>
      </p:sp>
    </p:spTree>
    <p:extLst>
      <p:ext uri="{BB962C8B-B14F-4D97-AF65-F5344CB8AC3E}">
        <p14:creationId xmlns:p14="http://schemas.microsoft.com/office/powerpoint/2010/main" val="910254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E10D5-6940-FB4C-803E-3BEF4A27239C}"/>
              </a:ext>
            </a:extLst>
          </p:cNvPr>
          <p:cNvSpPr>
            <a:spLocks noGrp="1"/>
          </p:cNvSpPr>
          <p:nvPr>
            <p:ph type="title"/>
          </p:nvPr>
        </p:nvSpPr>
        <p:spPr/>
        <p:txBody>
          <a:bodyPr/>
          <a:lstStyle/>
          <a:p>
            <a:r>
              <a:rPr lang="en-GB"/>
              <a:t>Click to edit Master title style</a:t>
            </a:r>
            <a:endParaRPr lang="en-LT"/>
          </a:p>
        </p:txBody>
      </p:sp>
      <p:sp>
        <p:nvSpPr>
          <p:cNvPr id="3" name="Content Placeholder 2">
            <a:extLst>
              <a:ext uri="{FF2B5EF4-FFF2-40B4-BE49-F238E27FC236}">
                <a16:creationId xmlns:a16="http://schemas.microsoft.com/office/drawing/2014/main" id="{0475142B-58FD-1E4A-B7D3-FF5692F3F94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T"/>
          </a:p>
        </p:txBody>
      </p:sp>
      <p:sp>
        <p:nvSpPr>
          <p:cNvPr id="4" name="Content Placeholder 3">
            <a:extLst>
              <a:ext uri="{FF2B5EF4-FFF2-40B4-BE49-F238E27FC236}">
                <a16:creationId xmlns:a16="http://schemas.microsoft.com/office/drawing/2014/main" id="{EDDDAADE-92B5-6245-9CD1-611E513328C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T"/>
          </a:p>
        </p:txBody>
      </p:sp>
      <p:sp>
        <p:nvSpPr>
          <p:cNvPr id="5" name="Date Placeholder 4">
            <a:extLst>
              <a:ext uri="{FF2B5EF4-FFF2-40B4-BE49-F238E27FC236}">
                <a16:creationId xmlns:a16="http://schemas.microsoft.com/office/drawing/2014/main" id="{764CD8B6-8B4B-5542-B6D6-DB0D9C458504}"/>
              </a:ext>
            </a:extLst>
          </p:cNvPr>
          <p:cNvSpPr>
            <a:spLocks noGrp="1"/>
          </p:cNvSpPr>
          <p:nvPr>
            <p:ph type="dt" sz="half" idx="10"/>
          </p:nvPr>
        </p:nvSpPr>
        <p:spPr/>
        <p:txBody>
          <a:bodyPr/>
          <a:lstStyle/>
          <a:p>
            <a:fld id="{66BA9C8E-4244-1245-855E-7FC7B694E129}" type="datetimeFigureOut">
              <a:rPr lang="en-LT" smtClean="0"/>
              <a:t>10/10/2022</a:t>
            </a:fld>
            <a:endParaRPr lang="en-LT"/>
          </a:p>
        </p:txBody>
      </p:sp>
      <p:sp>
        <p:nvSpPr>
          <p:cNvPr id="6" name="Footer Placeholder 5">
            <a:extLst>
              <a:ext uri="{FF2B5EF4-FFF2-40B4-BE49-F238E27FC236}">
                <a16:creationId xmlns:a16="http://schemas.microsoft.com/office/drawing/2014/main" id="{20731BFC-B524-EB49-8152-512F43E88B32}"/>
              </a:ext>
            </a:extLst>
          </p:cNvPr>
          <p:cNvSpPr>
            <a:spLocks noGrp="1"/>
          </p:cNvSpPr>
          <p:nvPr>
            <p:ph type="ftr" sz="quarter" idx="11"/>
          </p:nvPr>
        </p:nvSpPr>
        <p:spPr/>
        <p:txBody>
          <a:bodyPr/>
          <a:lstStyle/>
          <a:p>
            <a:endParaRPr lang="en-LT"/>
          </a:p>
        </p:txBody>
      </p:sp>
      <p:sp>
        <p:nvSpPr>
          <p:cNvPr id="7" name="Slide Number Placeholder 6">
            <a:extLst>
              <a:ext uri="{FF2B5EF4-FFF2-40B4-BE49-F238E27FC236}">
                <a16:creationId xmlns:a16="http://schemas.microsoft.com/office/drawing/2014/main" id="{ED72D1CE-BAEF-AF4F-948B-62B925E04C5A}"/>
              </a:ext>
            </a:extLst>
          </p:cNvPr>
          <p:cNvSpPr>
            <a:spLocks noGrp="1"/>
          </p:cNvSpPr>
          <p:nvPr>
            <p:ph type="sldNum" sz="quarter" idx="12"/>
          </p:nvPr>
        </p:nvSpPr>
        <p:spPr/>
        <p:txBody>
          <a:bodyPr/>
          <a:lstStyle/>
          <a:p>
            <a:fld id="{3D87A045-0631-3841-A88E-1DDD27DA7D80}" type="slidenum">
              <a:rPr lang="en-LT" smtClean="0"/>
              <a:t>‹#›</a:t>
            </a:fld>
            <a:endParaRPr lang="en-LT"/>
          </a:p>
        </p:txBody>
      </p:sp>
    </p:spTree>
    <p:extLst>
      <p:ext uri="{BB962C8B-B14F-4D97-AF65-F5344CB8AC3E}">
        <p14:creationId xmlns:p14="http://schemas.microsoft.com/office/powerpoint/2010/main" val="2517885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69E7A-2AE7-084F-BAAC-B5791A896EC5}"/>
              </a:ext>
            </a:extLst>
          </p:cNvPr>
          <p:cNvSpPr>
            <a:spLocks noGrp="1"/>
          </p:cNvSpPr>
          <p:nvPr>
            <p:ph type="title"/>
          </p:nvPr>
        </p:nvSpPr>
        <p:spPr>
          <a:xfrm>
            <a:off x="839788" y="365125"/>
            <a:ext cx="10515600" cy="1325563"/>
          </a:xfrm>
        </p:spPr>
        <p:txBody>
          <a:bodyPr/>
          <a:lstStyle/>
          <a:p>
            <a:r>
              <a:rPr lang="en-GB"/>
              <a:t>Click to edit Master title style</a:t>
            </a:r>
            <a:endParaRPr lang="en-LT"/>
          </a:p>
        </p:txBody>
      </p:sp>
      <p:sp>
        <p:nvSpPr>
          <p:cNvPr id="3" name="Text Placeholder 2">
            <a:extLst>
              <a:ext uri="{FF2B5EF4-FFF2-40B4-BE49-F238E27FC236}">
                <a16:creationId xmlns:a16="http://schemas.microsoft.com/office/drawing/2014/main" id="{CBE916D5-99FA-9140-BE3F-506F536107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69D8AC6-A486-EE4A-A593-9968DDCD078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T"/>
          </a:p>
        </p:txBody>
      </p:sp>
      <p:sp>
        <p:nvSpPr>
          <p:cNvPr id="5" name="Text Placeholder 4">
            <a:extLst>
              <a:ext uri="{FF2B5EF4-FFF2-40B4-BE49-F238E27FC236}">
                <a16:creationId xmlns:a16="http://schemas.microsoft.com/office/drawing/2014/main" id="{F8654CF6-3884-C446-AC54-B1945ED49D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3B4C9C8-91EB-294A-9184-4C1AE0EBFA3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T"/>
          </a:p>
        </p:txBody>
      </p:sp>
      <p:sp>
        <p:nvSpPr>
          <p:cNvPr id="7" name="Date Placeholder 6">
            <a:extLst>
              <a:ext uri="{FF2B5EF4-FFF2-40B4-BE49-F238E27FC236}">
                <a16:creationId xmlns:a16="http://schemas.microsoft.com/office/drawing/2014/main" id="{F0E3AA2E-CB5E-B14D-8875-BC49209A2F67}"/>
              </a:ext>
            </a:extLst>
          </p:cNvPr>
          <p:cNvSpPr>
            <a:spLocks noGrp="1"/>
          </p:cNvSpPr>
          <p:nvPr>
            <p:ph type="dt" sz="half" idx="10"/>
          </p:nvPr>
        </p:nvSpPr>
        <p:spPr/>
        <p:txBody>
          <a:bodyPr/>
          <a:lstStyle/>
          <a:p>
            <a:fld id="{66BA9C8E-4244-1245-855E-7FC7B694E129}" type="datetimeFigureOut">
              <a:rPr lang="en-LT" smtClean="0"/>
              <a:t>10/10/2022</a:t>
            </a:fld>
            <a:endParaRPr lang="en-LT"/>
          </a:p>
        </p:txBody>
      </p:sp>
      <p:sp>
        <p:nvSpPr>
          <p:cNvPr id="8" name="Footer Placeholder 7">
            <a:extLst>
              <a:ext uri="{FF2B5EF4-FFF2-40B4-BE49-F238E27FC236}">
                <a16:creationId xmlns:a16="http://schemas.microsoft.com/office/drawing/2014/main" id="{88726316-74D6-5B4D-BD0F-D8BF28F39BE8}"/>
              </a:ext>
            </a:extLst>
          </p:cNvPr>
          <p:cNvSpPr>
            <a:spLocks noGrp="1"/>
          </p:cNvSpPr>
          <p:nvPr>
            <p:ph type="ftr" sz="quarter" idx="11"/>
          </p:nvPr>
        </p:nvSpPr>
        <p:spPr/>
        <p:txBody>
          <a:bodyPr/>
          <a:lstStyle/>
          <a:p>
            <a:endParaRPr lang="en-LT"/>
          </a:p>
        </p:txBody>
      </p:sp>
      <p:sp>
        <p:nvSpPr>
          <p:cNvPr id="9" name="Slide Number Placeholder 8">
            <a:extLst>
              <a:ext uri="{FF2B5EF4-FFF2-40B4-BE49-F238E27FC236}">
                <a16:creationId xmlns:a16="http://schemas.microsoft.com/office/drawing/2014/main" id="{79BAB21B-7F4F-0845-B8C5-2F91F110DADE}"/>
              </a:ext>
            </a:extLst>
          </p:cNvPr>
          <p:cNvSpPr>
            <a:spLocks noGrp="1"/>
          </p:cNvSpPr>
          <p:nvPr>
            <p:ph type="sldNum" sz="quarter" idx="12"/>
          </p:nvPr>
        </p:nvSpPr>
        <p:spPr/>
        <p:txBody>
          <a:bodyPr/>
          <a:lstStyle/>
          <a:p>
            <a:fld id="{3D87A045-0631-3841-A88E-1DDD27DA7D80}" type="slidenum">
              <a:rPr lang="en-LT" smtClean="0"/>
              <a:t>‹#›</a:t>
            </a:fld>
            <a:endParaRPr lang="en-LT"/>
          </a:p>
        </p:txBody>
      </p:sp>
    </p:spTree>
    <p:extLst>
      <p:ext uri="{BB962C8B-B14F-4D97-AF65-F5344CB8AC3E}">
        <p14:creationId xmlns:p14="http://schemas.microsoft.com/office/powerpoint/2010/main" val="1409442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A7819-F455-B044-99F2-4CE9D110ECA6}"/>
              </a:ext>
            </a:extLst>
          </p:cNvPr>
          <p:cNvSpPr>
            <a:spLocks noGrp="1"/>
          </p:cNvSpPr>
          <p:nvPr>
            <p:ph type="title"/>
          </p:nvPr>
        </p:nvSpPr>
        <p:spPr/>
        <p:txBody>
          <a:bodyPr/>
          <a:lstStyle/>
          <a:p>
            <a:r>
              <a:rPr lang="en-GB"/>
              <a:t>Click to edit Master title style</a:t>
            </a:r>
            <a:endParaRPr lang="en-LT"/>
          </a:p>
        </p:txBody>
      </p:sp>
      <p:sp>
        <p:nvSpPr>
          <p:cNvPr id="3" name="Date Placeholder 2">
            <a:extLst>
              <a:ext uri="{FF2B5EF4-FFF2-40B4-BE49-F238E27FC236}">
                <a16:creationId xmlns:a16="http://schemas.microsoft.com/office/drawing/2014/main" id="{991B9C44-F7DD-934D-8327-F2950EC09754}"/>
              </a:ext>
            </a:extLst>
          </p:cNvPr>
          <p:cNvSpPr>
            <a:spLocks noGrp="1"/>
          </p:cNvSpPr>
          <p:nvPr>
            <p:ph type="dt" sz="half" idx="10"/>
          </p:nvPr>
        </p:nvSpPr>
        <p:spPr/>
        <p:txBody>
          <a:bodyPr/>
          <a:lstStyle/>
          <a:p>
            <a:fld id="{66BA9C8E-4244-1245-855E-7FC7B694E129}" type="datetimeFigureOut">
              <a:rPr lang="en-LT" smtClean="0"/>
              <a:t>10/10/2022</a:t>
            </a:fld>
            <a:endParaRPr lang="en-LT"/>
          </a:p>
        </p:txBody>
      </p:sp>
      <p:sp>
        <p:nvSpPr>
          <p:cNvPr id="4" name="Footer Placeholder 3">
            <a:extLst>
              <a:ext uri="{FF2B5EF4-FFF2-40B4-BE49-F238E27FC236}">
                <a16:creationId xmlns:a16="http://schemas.microsoft.com/office/drawing/2014/main" id="{44C2D4AE-0701-514C-B807-02ECA3DFCCC6}"/>
              </a:ext>
            </a:extLst>
          </p:cNvPr>
          <p:cNvSpPr>
            <a:spLocks noGrp="1"/>
          </p:cNvSpPr>
          <p:nvPr>
            <p:ph type="ftr" sz="quarter" idx="11"/>
          </p:nvPr>
        </p:nvSpPr>
        <p:spPr/>
        <p:txBody>
          <a:bodyPr/>
          <a:lstStyle/>
          <a:p>
            <a:endParaRPr lang="en-LT"/>
          </a:p>
        </p:txBody>
      </p:sp>
      <p:sp>
        <p:nvSpPr>
          <p:cNvPr id="5" name="Slide Number Placeholder 4">
            <a:extLst>
              <a:ext uri="{FF2B5EF4-FFF2-40B4-BE49-F238E27FC236}">
                <a16:creationId xmlns:a16="http://schemas.microsoft.com/office/drawing/2014/main" id="{6F25CB65-219B-FA43-86C2-550338F12E2B}"/>
              </a:ext>
            </a:extLst>
          </p:cNvPr>
          <p:cNvSpPr>
            <a:spLocks noGrp="1"/>
          </p:cNvSpPr>
          <p:nvPr>
            <p:ph type="sldNum" sz="quarter" idx="12"/>
          </p:nvPr>
        </p:nvSpPr>
        <p:spPr/>
        <p:txBody>
          <a:bodyPr/>
          <a:lstStyle/>
          <a:p>
            <a:fld id="{3D87A045-0631-3841-A88E-1DDD27DA7D80}" type="slidenum">
              <a:rPr lang="en-LT" smtClean="0"/>
              <a:t>‹#›</a:t>
            </a:fld>
            <a:endParaRPr lang="en-LT"/>
          </a:p>
        </p:txBody>
      </p:sp>
    </p:spTree>
    <p:extLst>
      <p:ext uri="{BB962C8B-B14F-4D97-AF65-F5344CB8AC3E}">
        <p14:creationId xmlns:p14="http://schemas.microsoft.com/office/powerpoint/2010/main" val="4089739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28E035-0BA2-1549-A024-81E8D3B78534}"/>
              </a:ext>
            </a:extLst>
          </p:cNvPr>
          <p:cNvSpPr>
            <a:spLocks noGrp="1"/>
          </p:cNvSpPr>
          <p:nvPr>
            <p:ph type="dt" sz="half" idx="10"/>
          </p:nvPr>
        </p:nvSpPr>
        <p:spPr/>
        <p:txBody>
          <a:bodyPr/>
          <a:lstStyle/>
          <a:p>
            <a:fld id="{66BA9C8E-4244-1245-855E-7FC7B694E129}" type="datetimeFigureOut">
              <a:rPr lang="en-LT" smtClean="0"/>
              <a:t>10/10/2022</a:t>
            </a:fld>
            <a:endParaRPr lang="en-LT"/>
          </a:p>
        </p:txBody>
      </p:sp>
      <p:sp>
        <p:nvSpPr>
          <p:cNvPr id="3" name="Footer Placeholder 2">
            <a:extLst>
              <a:ext uri="{FF2B5EF4-FFF2-40B4-BE49-F238E27FC236}">
                <a16:creationId xmlns:a16="http://schemas.microsoft.com/office/drawing/2014/main" id="{7BB62677-559D-2E4E-A10D-4DE6BD98C863}"/>
              </a:ext>
            </a:extLst>
          </p:cNvPr>
          <p:cNvSpPr>
            <a:spLocks noGrp="1"/>
          </p:cNvSpPr>
          <p:nvPr>
            <p:ph type="ftr" sz="quarter" idx="11"/>
          </p:nvPr>
        </p:nvSpPr>
        <p:spPr/>
        <p:txBody>
          <a:bodyPr/>
          <a:lstStyle/>
          <a:p>
            <a:endParaRPr lang="en-LT"/>
          </a:p>
        </p:txBody>
      </p:sp>
      <p:sp>
        <p:nvSpPr>
          <p:cNvPr id="4" name="Slide Number Placeholder 3">
            <a:extLst>
              <a:ext uri="{FF2B5EF4-FFF2-40B4-BE49-F238E27FC236}">
                <a16:creationId xmlns:a16="http://schemas.microsoft.com/office/drawing/2014/main" id="{322C4A15-4AA2-3A4D-9537-27628DD0810E}"/>
              </a:ext>
            </a:extLst>
          </p:cNvPr>
          <p:cNvSpPr>
            <a:spLocks noGrp="1"/>
          </p:cNvSpPr>
          <p:nvPr>
            <p:ph type="sldNum" sz="quarter" idx="12"/>
          </p:nvPr>
        </p:nvSpPr>
        <p:spPr/>
        <p:txBody>
          <a:bodyPr/>
          <a:lstStyle/>
          <a:p>
            <a:fld id="{3D87A045-0631-3841-A88E-1DDD27DA7D80}" type="slidenum">
              <a:rPr lang="en-LT" smtClean="0"/>
              <a:t>‹#›</a:t>
            </a:fld>
            <a:endParaRPr lang="en-LT"/>
          </a:p>
        </p:txBody>
      </p:sp>
    </p:spTree>
    <p:extLst>
      <p:ext uri="{BB962C8B-B14F-4D97-AF65-F5344CB8AC3E}">
        <p14:creationId xmlns:p14="http://schemas.microsoft.com/office/powerpoint/2010/main" val="1561869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CF059-F51D-C742-B38E-2DF4E193A64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LT"/>
          </a:p>
        </p:txBody>
      </p:sp>
      <p:sp>
        <p:nvSpPr>
          <p:cNvPr id="3" name="Content Placeholder 2">
            <a:extLst>
              <a:ext uri="{FF2B5EF4-FFF2-40B4-BE49-F238E27FC236}">
                <a16:creationId xmlns:a16="http://schemas.microsoft.com/office/drawing/2014/main" id="{E8DFC1B5-3F81-E04E-8D75-3D27CA411D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T"/>
          </a:p>
        </p:txBody>
      </p:sp>
      <p:sp>
        <p:nvSpPr>
          <p:cNvPr id="4" name="Text Placeholder 3">
            <a:extLst>
              <a:ext uri="{FF2B5EF4-FFF2-40B4-BE49-F238E27FC236}">
                <a16:creationId xmlns:a16="http://schemas.microsoft.com/office/drawing/2014/main" id="{F9F68C6C-77B3-9A4E-AE2D-FDC1227AE6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2ADF7D9-72CB-E94B-951B-DB082FA3943A}"/>
              </a:ext>
            </a:extLst>
          </p:cNvPr>
          <p:cNvSpPr>
            <a:spLocks noGrp="1"/>
          </p:cNvSpPr>
          <p:nvPr>
            <p:ph type="dt" sz="half" idx="10"/>
          </p:nvPr>
        </p:nvSpPr>
        <p:spPr/>
        <p:txBody>
          <a:bodyPr/>
          <a:lstStyle/>
          <a:p>
            <a:fld id="{66BA9C8E-4244-1245-855E-7FC7B694E129}" type="datetimeFigureOut">
              <a:rPr lang="en-LT" smtClean="0"/>
              <a:t>10/10/2022</a:t>
            </a:fld>
            <a:endParaRPr lang="en-LT"/>
          </a:p>
        </p:txBody>
      </p:sp>
      <p:sp>
        <p:nvSpPr>
          <p:cNvPr id="6" name="Footer Placeholder 5">
            <a:extLst>
              <a:ext uri="{FF2B5EF4-FFF2-40B4-BE49-F238E27FC236}">
                <a16:creationId xmlns:a16="http://schemas.microsoft.com/office/drawing/2014/main" id="{C1FD23BF-1F26-6D4D-8E59-8F2CF0281A67}"/>
              </a:ext>
            </a:extLst>
          </p:cNvPr>
          <p:cNvSpPr>
            <a:spLocks noGrp="1"/>
          </p:cNvSpPr>
          <p:nvPr>
            <p:ph type="ftr" sz="quarter" idx="11"/>
          </p:nvPr>
        </p:nvSpPr>
        <p:spPr/>
        <p:txBody>
          <a:bodyPr/>
          <a:lstStyle/>
          <a:p>
            <a:endParaRPr lang="en-LT"/>
          </a:p>
        </p:txBody>
      </p:sp>
      <p:sp>
        <p:nvSpPr>
          <p:cNvPr id="7" name="Slide Number Placeholder 6">
            <a:extLst>
              <a:ext uri="{FF2B5EF4-FFF2-40B4-BE49-F238E27FC236}">
                <a16:creationId xmlns:a16="http://schemas.microsoft.com/office/drawing/2014/main" id="{3490EC5B-4502-A244-BFDD-EE66115B4A72}"/>
              </a:ext>
            </a:extLst>
          </p:cNvPr>
          <p:cNvSpPr>
            <a:spLocks noGrp="1"/>
          </p:cNvSpPr>
          <p:nvPr>
            <p:ph type="sldNum" sz="quarter" idx="12"/>
          </p:nvPr>
        </p:nvSpPr>
        <p:spPr/>
        <p:txBody>
          <a:bodyPr/>
          <a:lstStyle/>
          <a:p>
            <a:fld id="{3D87A045-0631-3841-A88E-1DDD27DA7D80}" type="slidenum">
              <a:rPr lang="en-LT" smtClean="0"/>
              <a:t>‹#›</a:t>
            </a:fld>
            <a:endParaRPr lang="en-LT"/>
          </a:p>
        </p:txBody>
      </p:sp>
    </p:spTree>
    <p:extLst>
      <p:ext uri="{BB962C8B-B14F-4D97-AF65-F5344CB8AC3E}">
        <p14:creationId xmlns:p14="http://schemas.microsoft.com/office/powerpoint/2010/main" val="781278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56969-1E65-BB46-A6AC-24F7966E67F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LT"/>
          </a:p>
        </p:txBody>
      </p:sp>
      <p:sp>
        <p:nvSpPr>
          <p:cNvPr id="3" name="Picture Placeholder 2">
            <a:extLst>
              <a:ext uri="{FF2B5EF4-FFF2-40B4-BE49-F238E27FC236}">
                <a16:creationId xmlns:a16="http://schemas.microsoft.com/office/drawing/2014/main" id="{37B69DE9-9FC5-564C-93F0-BAACEE1615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LT"/>
          </a:p>
        </p:txBody>
      </p:sp>
      <p:sp>
        <p:nvSpPr>
          <p:cNvPr id="4" name="Text Placeholder 3">
            <a:extLst>
              <a:ext uri="{FF2B5EF4-FFF2-40B4-BE49-F238E27FC236}">
                <a16:creationId xmlns:a16="http://schemas.microsoft.com/office/drawing/2014/main" id="{B3CF7DE7-10ED-D746-81C3-439EB9D83D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3239AAC-2794-324A-93B4-FEFE4847CCD6}"/>
              </a:ext>
            </a:extLst>
          </p:cNvPr>
          <p:cNvSpPr>
            <a:spLocks noGrp="1"/>
          </p:cNvSpPr>
          <p:nvPr>
            <p:ph type="dt" sz="half" idx="10"/>
          </p:nvPr>
        </p:nvSpPr>
        <p:spPr/>
        <p:txBody>
          <a:bodyPr/>
          <a:lstStyle/>
          <a:p>
            <a:fld id="{66BA9C8E-4244-1245-855E-7FC7B694E129}" type="datetimeFigureOut">
              <a:rPr lang="en-LT" smtClean="0"/>
              <a:t>10/10/2022</a:t>
            </a:fld>
            <a:endParaRPr lang="en-LT"/>
          </a:p>
        </p:txBody>
      </p:sp>
      <p:sp>
        <p:nvSpPr>
          <p:cNvPr id="6" name="Footer Placeholder 5">
            <a:extLst>
              <a:ext uri="{FF2B5EF4-FFF2-40B4-BE49-F238E27FC236}">
                <a16:creationId xmlns:a16="http://schemas.microsoft.com/office/drawing/2014/main" id="{5B2B4176-502C-3D4E-AC88-E873C67D9A67}"/>
              </a:ext>
            </a:extLst>
          </p:cNvPr>
          <p:cNvSpPr>
            <a:spLocks noGrp="1"/>
          </p:cNvSpPr>
          <p:nvPr>
            <p:ph type="ftr" sz="quarter" idx="11"/>
          </p:nvPr>
        </p:nvSpPr>
        <p:spPr/>
        <p:txBody>
          <a:bodyPr/>
          <a:lstStyle/>
          <a:p>
            <a:endParaRPr lang="en-LT"/>
          </a:p>
        </p:txBody>
      </p:sp>
      <p:sp>
        <p:nvSpPr>
          <p:cNvPr id="7" name="Slide Number Placeholder 6">
            <a:extLst>
              <a:ext uri="{FF2B5EF4-FFF2-40B4-BE49-F238E27FC236}">
                <a16:creationId xmlns:a16="http://schemas.microsoft.com/office/drawing/2014/main" id="{8F30F3EF-1FFF-D749-B002-BC2FD0C19DD8}"/>
              </a:ext>
            </a:extLst>
          </p:cNvPr>
          <p:cNvSpPr>
            <a:spLocks noGrp="1"/>
          </p:cNvSpPr>
          <p:nvPr>
            <p:ph type="sldNum" sz="quarter" idx="12"/>
          </p:nvPr>
        </p:nvSpPr>
        <p:spPr/>
        <p:txBody>
          <a:bodyPr/>
          <a:lstStyle/>
          <a:p>
            <a:fld id="{3D87A045-0631-3841-A88E-1DDD27DA7D80}" type="slidenum">
              <a:rPr lang="en-LT" smtClean="0"/>
              <a:t>‹#›</a:t>
            </a:fld>
            <a:endParaRPr lang="en-LT"/>
          </a:p>
        </p:txBody>
      </p:sp>
    </p:spTree>
    <p:extLst>
      <p:ext uri="{BB962C8B-B14F-4D97-AF65-F5344CB8AC3E}">
        <p14:creationId xmlns:p14="http://schemas.microsoft.com/office/powerpoint/2010/main" val="3994455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18FDBA-7D13-5C46-A26B-9668641A86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LT"/>
          </a:p>
        </p:txBody>
      </p:sp>
      <p:sp>
        <p:nvSpPr>
          <p:cNvPr id="3" name="Text Placeholder 2">
            <a:extLst>
              <a:ext uri="{FF2B5EF4-FFF2-40B4-BE49-F238E27FC236}">
                <a16:creationId xmlns:a16="http://schemas.microsoft.com/office/drawing/2014/main" id="{0ECA0F95-4E31-F046-B060-401903F5EF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T"/>
          </a:p>
        </p:txBody>
      </p:sp>
      <p:sp>
        <p:nvSpPr>
          <p:cNvPr id="4" name="Date Placeholder 3">
            <a:extLst>
              <a:ext uri="{FF2B5EF4-FFF2-40B4-BE49-F238E27FC236}">
                <a16:creationId xmlns:a16="http://schemas.microsoft.com/office/drawing/2014/main" id="{66FCDCE8-5C12-D742-B743-CF2AB08646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BA9C8E-4244-1245-855E-7FC7B694E129}" type="datetimeFigureOut">
              <a:rPr lang="en-LT" smtClean="0"/>
              <a:t>10/10/2022</a:t>
            </a:fld>
            <a:endParaRPr lang="en-LT"/>
          </a:p>
        </p:txBody>
      </p:sp>
      <p:sp>
        <p:nvSpPr>
          <p:cNvPr id="5" name="Footer Placeholder 4">
            <a:extLst>
              <a:ext uri="{FF2B5EF4-FFF2-40B4-BE49-F238E27FC236}">
                <a16:creationId xmlns:a16="http://schemas.microsoft.com/office/drawing/2014/main" id="{7EE689DF-112E-D04A-AC20-33F95CDDDB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LT"/>
          </a:p>
        </p:txBody>
      </p:sp>
      <p:sp>
        <p:nvSpPr>
          <p:cNvPr id="6" name="Slide Number Placeholder 5">
            <a:extLst>
              <a:ext uri="{FF2B5EF4-FFF2-40B4-BE49-F238E27FC236}">
                <a16:creationId xmlns:a16="http://schemas.microsoft.com/office/drawing/2014/main" id="{08922F0D-68C4-2941-9BC2-DDE1D3EA28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87A045-0631-3841-A88E-1DDD27DA7D80}" type="slidenum">
              <a:rPr lang="en-LT" smtClean="0"/>
              <a:t>‹#›</a:t>
            </a:fld>
            <a:endParaRPr lang="en-LT"/>
          </a:p>
        </p:txBody>
      </p:sp>
    </p:spTree>
    <p:extLst>
      <p:ext uri="{BB962C8B-B14F-4D97-AF65-F5344CB8AC3E}">
        <p14:creationId xmlns:p14="http://schemas.microsoft.com/office/powerpoint/2010/main" val="1795451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405D2-75CD-384D-9906-D4847E129DAE}"/>
              </a:ext>
            </a:extLst>
          </p:cNvPr>
          <p:cNvSpPr>
            <a:spLocks noGrp="1"/>
          </p:cNvSpPr>
          <p:nvPr>
            <p:ph type="ctrTitle"/>
          </p:nvPr>
        </p:nvSpPr>
        <p:spPr>
          <a:xfrm>
            <a:off x="7464614" y="1783959"/>
            <a:ext cx="4087306" cy="2889114"/>
          </a:xfrm>
        </p:spPr>
        <p:txBody>
          <a:bodyPr anchor="b">
            <a:normAutofit/>
          </a:bodyPr>
          <a:lstStyle/>
          <a:p>
            <a:pPr algn="l"/>
            <a:r>
              <a:rPr lang="en-GB" sz="3800"/>
              <a:t>Ž</a:t>
            </a:r>
            <a:r>
              <a:rPr lang="en-LT" sz="3800"/>
              <a:t>mogaus empatija gyvūnams, gyvūnų gerovei ir jos kompleksiškumas</a:t>
            </a:r>
          </a:p>
        </p:txBody>
      </p:sp>
      <p:sp>
        <p:nvSpPr>
          <p:cNvPr id="3" name="Subtitle 2">
            <a:extLst>
              <a:ext uri="{FF2B5EF4-FFF2-40B4-BE49-F238E27FC236}">
                <a16:creationId xmlns:a16="http://schemas.microsoft.com/office/drawing/2014/main" id="{FDBD2A94-A396-614E-A09C-773DA44A6B52}"/>
              </a:ext>
            </a:extLst>
          </p:cNvPr>
          <p:cNvSpPr>
            <a:spLocks noGrp="1"/>
          </p:cNvSpPr>
          <p:nvPr>
            <p:ph type="subTitle" idx="1"/>
          </p:nvPr>
        </p:nvSpPr>
        <p:spPr>
          <a:xfrm>
            <a:off x="7464612" y="4750893"/>
            <a:ext cx="4087305" cy="1147863"/>
          </a:xfrm>
        </p:spPr>
        <p:txBody>
          <a:bodyPr anchor="t">
            <a:normAutofit/>
          </a:bodyPr>
          <a:lstStyle/>
          <a:p>
            <a:pPr algn="l"/>
            <a:r>
              <a:rPr lang="en-LT" sz="1900"/>
              <a:t>Eglė Šekštelienė</a:t>
            </a:r>
          </a:p>
          <a:p>
            <a:pPr algn="l"/>
            <a:r>
              <a:rPr lang="en-LT" sz="1900"/>
              <a:t>Psichologė-psichoterapeutė</a:t>
            </a:r>
          </a:p>
          <a:p>
            <a:pPr algn="l"/>
            <a:r>
              <a:rPr lang="en-LT" sz="1900"/>
              <a:t>2022.10.14 </a:t>
            </a:r>
          </a:p>
        </p:txBody>
      </p:sp>
      <p:sp>
        <p:nvSpPr>
          <p:cNvPr id="10" name="Freeform: Shape 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erson wearing a helmet and goggles in the water&#10;&#10;Description automatically generated with low confidence">
            <a:extLst>
              <a:ext uri="{FF2B5EF4-FFF2-40B4-BE49-F238E27FC236}">
                <a16:creationId xmlns:a16="http://schemas.microsoft.com/office/drawing/2014/main" id="{41259D8F-0C7E-9349-BE66-4047185311EC}"/>
              </a:ext>
            </a:extLst>
          </p:cNvPr>
          <p:cNvPicPr>
            <a:picLocks noChangeAspect="1"/>
          </p:cNvPicPr>
          <p:nvPr/>
        </p:nvPicPr>
        <p:blipFill rotWithShape="1">
          <a:blip r:embed="rId2"/>
          <a:srcRect t="17550" r="-2" b="-2"/>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11546333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2000"/>
                                  </p:stCondLst>
                                  <p:iterate type="lt">
                                    <p:tmPct val="10000"/>
                                  </p:iterate>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4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F085D-4670-7E4F-AFEA-019213D3FA1C}"/>
              </a:ext>
            </a:extLst>
          </p:cNvPr>
          <p:cNvSpPr>
            <a:spLocks noGrp="1"/>
          </p:cNvSpPr>
          <p:nvPr>
            <p:ph type="title"/>
          </p:nvPr>
        </p:nvSpPr>
        <p:spPr>
          <a:xfrm>
            <a:off x="724395" y="201881"/>
            <a:ext cx="10629405" cy="1488807"/>
          </a:xfrm>
        </p:spPr>
        <p:txBody>
          <a:bodyPr>
            <a:normAutofit fontScale="90000"/>
          </a:bodyPr>
          <a:lstStyle/>
          <a:p>
            <a:r>
              <a:rPr lang="lt-LT" dirty="0"/>
              <a:t>Mokslinis tyrimas 2021 m. „Santykis tarp emocinio intelekto ir </a:t>
            </a:r>
            <a:r>
              <a:rPr lang="lt-LT" dirty="0" err="1"/>
              <a:t>empatijos</a:t>
            </a:r>
            <a:r>
              <a:rPr lang="lt-LT" dirty="0"/>
              <a:t> tarp žmonių ir gyvūnų”</a:t>
            </a:r>
          </a:p>
        </p:txBody>
      </p:sp>
      <p:sp>
        <p:nvSpPr>
          <p:cNvPr id="3" name="Content Placeholder 2">
            <a:extLst>
              <a:ext uri="{FF2B5EF4-FFF2-40B4-BE49-F238E27FC236}">
                <a16:creationId xmlns:a16="http://schemas.microsoft.com/office/drawing/2014/main" id="{A9072EFA-9634-1D41-B505-4AB1B34C9698}"/>
              </a:ext>
            </a:extLst>
          </p:cNvPr>
          <p:cNvSpPr>
            <a:spLocks noGrp="1"/>
          </p:cNvSpPr>
          <p:nvPr>
            <p:ph idx="1"/>
          </p:nvPr>
        </p:nvSpPr>
        <p:spPr>
          <a:xfrm>
            <a:off x="320634" y="1508166"/>
            <a:ext cx="11033166" cy="5349834"/>
          </a:xfrm>
        </p:spPr>
        <p:txBody>
          <a:bodyPr>
            <a:noAutofit/>
          </a:bodyPr>
          <a:lstStyle/>
          <a:p>
            <a:pPr marL="0" indent="0" algn="just">
              <a:spcAft>
                <a:spcPts val="1000"/>
              </a:spcAft>
              <a:buNone/>
            </a:pPr>
            <a:r>
              <a:rPr lang="en-GB" sz="1400" i="1" dirty="0"/>
              <a:t>*”Relationship between emotional intelligence and empathy towards humans and animals”, </a:t>
            </a:r>
            <a:r>
              <a:rPr kumimoji="0" lang="en-LT" altLang="en-LT" sz="1400" b="0" i="1" strike="noStrike" cap="none" normalizeH="0" baseline="0" dirty="0">
                <a:ln>
                  <a:noFill/>
                </a:ln>
                <a:effectLst/>
              </a:rPr>
              <a:t>Raquel Gómez-Leal,</a:t>
            </a:r>
            <a:r>
              <a:rPr kumimoji="0" lang="en-LT" altLang="en-LT" sz="1400" b="0" i="1" strike="noStrike" cap="none" normalizeH="0" baseline="30000" dirty="0">
                <a:ln>
                  <a:noFill/>
                </a:ln>
                <a:effectLst/>
              </a:rPr>
              <a:t> 1</a:t>
            </a:r>
            <a:r>
              <a:rPr kumimoji="0" lang="en-LT" altLang="en-LT" sz="1400" b="0" i="1" strike="noStrike" cap="none" normalizeH="0" baseline="0" dirty="0">
                <a:ln>
                  <a:noFill/>
                </a:ln>
                <a:effectLst/>
              </a:rPr>
              <a:t> Ana Costa,</a:t>
            </a:r>
            <a:r>
              <a:rPr kumimoji="0" lang="en-LT" altLang="en-LT" sz="1400" b="0" i="1" strike="noStrike" cap="none" normalizeH="0" baseline="30000" dirty="0">
                <a:ln>
                  <a:noFill/>
                </a:ln>
                <a:effectLst/>
              </a:rPr>
              <a:t>2</a:t>
            </a:r>
            <a:r>
              <a:rPr kumimoji="0" lang="en-LT" altLang="en-LT" sz="1400" b="0" i="1" strike="noStrike" cap="none" normalizeH="0" baseline="0" dirty="0">
                <a:ln>
                  <a:noFill/>
                </a:ln>
                <a:effectLst/>
              </a:rPr>
              <a:t> Alberto Megías-Robles,</a:t>
            </a:r>
            <a:r>
              <a:rPr kumimoji="0" lang="en-LT" altLang="en-LT" sz="1400" b="0" i="1" strike="noStrike" cap="none" normalizeH="0" baseline="30000" dirty="0">
                <a:ln>
                  <a:noFill/>
                </a:ln>
                <a:effectLst/>
              </a:rPr>
              <a:t>1</a:t>
            </a:r>
            <a:r>
              <a:rPr kumimoji="0" lang="en-LT" altLang="en-LT" sz="1400" b="0" i="1" strike="noStrike" cap="none" normalizeH="0" baseline="0" dirty="0">
                <a:ln>
                  <a:noFill/>
                </a:ln>
                <a:effectLst/>
              </a:rPr>
              <a:t> Pablo Fernández-Berrocal,</a:t>
            </a:r>
            <a:r>
              <a:rPr kumimoji="0" lang="en-LT" altLang="en-LT" sz="1400" b="0" i="1" strike="noStrike" cap="none" normalizeH="0" baseline="30000" dirty="0">
                <a:ln>
                  <a:noFill/>
                </a:ln>
                <a:effectLst/>
              </a:rPr>
              <a:t>1</a:t>
            </a:r>
            <a:r>
              <a:rPr kumimoji="0" lang="en-LT" altLang="en-LT" sz="1400" b="0" i="1" strike="noStrike" cap="none" normalizeH="0" baseline="0" dirty="0">
                <a:ln>
                  <a:noFill/>
                </a:ln>
                <a:effectLst/>
              </a:rPr>
              <a:t> and Luísa Faria</a:t>
            </a:r>
            <a:r>
              <a:rPr kumimoji="0" lang="en-LT" altLang="en-LT" sz="1400" b="0" i="1" strike="noStrike" cap="none" normalizeH="0" baseline="30000" dirty="0">
                <a:ln>
                  <a:noFill/>
                </a:ln>
                <a:effectLst/>
              </a:rPr>
              <a:t>2 </a:t>
            </a:r>
            <a:r>
              <a:rPr lang="en-GB" sz="1400" b="0" i="1" dirty="0">
                <a:effectLst/>
              </a:rPr>
              <a:t>PeerJ. 2021; 9: e11274. Published online 2021 Apr 16. </a:t>
            </a:r>
            <a:r>
              <a:rPr lang="en-GB" sz="1400" b="0" i="1" dirty="0" err="1">
                <a:effectLst/>
              </a:rPr>
              <a:t>doi</a:t>
            </a:r>
            <a:r>
              <a:rPr lang="en-GB" sz="1400" b="0" i="1" dirty="0">
                <a:effectLst/>
              </a:rPr>
              <a:t>: 10.7717/peerj.11274</a:t>
            </a:r>
            <a:r>
              <a:rPr lang="en-GB" sz="1400" i="1" dirty="0"/>
              <a:t> </a:t>
            </a:r>
            <a:r>
              <a:rPr kumimoji="0" lang="en-LT" altLang="en-LT" sz="1400" b="0" i="1" strike="noStrike" cap="none" normalizeH="0" baseline="0" dirty="0">
                <a:ln>
                  <a:noFill/>
                </a:ln>
                <a:effectLst/>
              </a:rPr>
              <a:t>Academic Editor: Jennifer Vonk. </a:t>
            </a:r>
            <a:r>
              <a:rPr lang="en-LT" altLang="en-LT" sz="1400" i="1" dirty="0"/>
              <a:t>PubMed center</a:t>
            </a:r>
          </a:p>
          <a:p>
            <a:pPr marL="0" indent="0" algn="just">
              <a:spcAft>
                <a:spcPts val="1000"/>
              </a:spcAft>
              <a:buNone/>
            </a:pPr>
            <a:r>
              <a:rPr kumimoji="0" lang="en-LT" altLang="en-LT" sz="2600" b="0" i="0" strike="noStrike" cap="none" normalizeH="0" baseline="0" dirty="0">
                <a:ln>
                  <a:noFill/>
                </a:ln>
                <a:effectLst/>
              </a:rPr>
              <a:t>Šiame tyrime buvo nustatyta, jog emocinias žmogus empatijos aspektas buvo geriausias empatijos gyvūnams prognozuotojas</a:t>
            </a:r>
            <a:r>
              <a:rPr kumimoji="0" lang="lt-LT" altLang="en-LT" sz="2600" b="0" i="0" strike="noStrike" cap="none" normalizeH="0" baseline="0" dirty="0">
                <a:ln>
                  <a:noFill/>
                </a:ln>
                <a:effectLst/>
              </a:rPr>
              <a:t>. Ši išvada taip pat atitinka ankstesnius tyrimus </a:t>
            </a:r>
            <a:r>
              <a:rPr lang="en-GB" sz="2600" b="0" i="0" dirty="0">
                <a:effectLst/>
              </a:rPr>
              <a:t>(Ellingsen et al., 2010; Emauz et al., 2016; Paul, 2000). </a:t>
            </a:r>
          </a:p>
          <a:p>
            <a:pPr marL="0" indent="0" algn="l">
              <a:spcAft>
                <a:spcPts val="1000"/>
              </a:spcAft>
              <a:buNone/>
            </a:pPr>
            <a:r>
              <a:rPr kumimoji="0" lang="lt-LT" altLang="en-LT" sz="2600" b="0" i="0" strike="noStrike" cap="none" normalizeH="0" baseline="0" dirty="0">
                <a:ln>
                  <a:noFill/>
                </a:ln>
                <a:effectLst/>
              </a:rPr>
              <a:t>Galiausiai nustatyta, kad moterys gavo žymiai aukštesnius balus nei vyrai dėl </a:t>
            </a:r>
            <a:r>
              <a:rPr kumimoji="0" lang="lt-LT" altLang="en-LT" sz="2600" b="0" i="0" strike="noStrike" cap="none" normalizeH="0" baseline="0" dirty="0" err="1">
                <a:ln>
                  <a:noFill/>
                </a:ln>
                <a:effectLst/>
              </a:rPr>
              <a:t>empatijos</a:t>
            </a:r>
            <a:r>
              <a:rPr kumimoji="0" lang="lt-LT" altLang="en-LT" sz="2600" b="0" i="0" strike="noStrike" cap="none" normalizeH="0" baseline="0" dirty="0">
                <a:ln>
                  <a:noFill/>
                </a:ln>
                <a:effectLst/>
              </a:rPr>
              <a:t> gyvūnams. Ši išvada sutampa su įvairiais tyrimais, rodančiais, kad moterys linkusios rodyti teigiamą požiūrį į gyvūnus. Kalbant apie skirtumus pagal naminių gyvūnėlių nuosavybę, nustatyta, kad naminių gyvūnų savininkai surinko aukštesnius </a:t>
            </a:r>
            <a:r>
              <a:rPr kumimoji="0" lang="lt-LT" altLang="en-LT" sz="2600" b="0" i="0" strike="noStrike" cap="none" normalizeH="0" baseline="0" dirty="0" err="1">
                <a:ln>
                  <a:noFill/>
                </a:ln>
                <a:effectLst/>
              </a:rPr>
              <a:t>empatijos</a:t>
            </a:r>
            <a:r>
              <a:rPr kumimoji="0" lang="lt-LT" altLang="en-LT" sz="2600" b="0" i="0" strike="noStrike" cap="none" normalizeH="0" baseline="0" dirty="0">
                <a:ln>
                  <a:noFill/>
                </a:ln>
                <a:effectLst/>
              </a:rPr>
              <a:t> gyvūnams balus nei tie dalyviai, kurie neturėjo augintinio. Šie rezultatai atitinka tuos, kurie buvo pateikti ankstesnėje literatūroje, ir rodo, kad buvimas tarp gyvūnų, jų pažinimas padidina </a:t>
            </a:r>
            <a:r>
              <a:rPr kumimoji="0" lang="lt-LT" altLang="en-LT" sz="2600" b="0" i="0" strike="noStrike" cap="none" normalizeH="0" baseline="0" dirty="0" err="1">
                <a:ln>
                  <a:noFill/>
                </a:ln>
                <a:effectLst/>
              </a:rPr>
              <a:t>empatiją</a:t>
            </a:r>
            <a:r>
              <a:rPr kumimoji="0" lang="lt-LT" altLang="en-LT" sz="2600" b="0" i="0" strike="noStrike" cap="none" normalizeH="0" baseline="0" dirty="0">
                <a:ln>
                  <a:noFill/>
                </a:ln>
                <a:effectLst/>
              </a:rPr>
              <a:t> gyvūnams. </a:t>
            </a:r>
            <a:endParaRPr kumimoji="0" lang="en-LT" altLang="en-LT" sz="2600" b="0" i="0" strike="noStrike" cap="none" normalizeH="0" baseline="0" dirty="0">
              <a:ln>
                <a:noFill/>
              </a:ln>
              <a:effectLst/>
            </a:endParaRPr>
          </a:p>
        </p:txBody>
      </p:sp>
      <p:pic>
        <p:nvPicPr>
          <p:cNvPr id="4102" name="Picture 6" descr="corresponding author">
            <a:extLst>
              <a:ext uri="{FF2B5EF4-FFF2-40B4-BE49-F238E27FC236}">
                <a16:creationId xmlns:a16="http://schemas.microsoft.com/office/drawing/2014/main" id="{56DC33A8-50AB-9E4B-B3BE-6A5540DC99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5100" y="-182563"/>
            <a:ext cx="88900" cy="114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4053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38438-06F8-CB40-8DB1-3C0200F4F660}"/>
              </a:ext>
            </a:extLst>
          </p:cNvPr>
          <p:cNvSpPr>
            <a:spLocks noGrp="1"/>
          </p:cNvSpPr>
          <p:nvPr>
            <p:ph type="title"/>
          </p:nvPr>
        </p:nvSpPr>
        <p:spPr/>
        <p:txBody>
          <a:bodyPr/>
          <a:lstStyle/>
          <a:p>
            <a:r>
              <a:rPr lang="en-GB" dirty="0"/>
              <a:t>T</a:t>
            </a:r>
            <a:r>
              <a:rPr lang="en-LT" dirty="0"/>
              <a:t>yrimo panaudojimo galimybės</a:t>
            </a:r>
          </a:p>
        </p:txBody>
      </p:sp>
      <p:sp>
        <p:nvSpPr>
          <p:cNvPr id="3" name="Content Placeholder 2">
            <a:extLst>
              <a:ext uri="{FF2B5EF4-FFF2-40B4-BE49-F238E27FC236}">
                <a16:creationId xmlns:a16="http://schemas.microsoft.com/office/drawing/2014/main" id="{E5CA0BC1-42F7-0E41-A396-44D93309B689}"/>
              </a:ext>
            </a:extLst>
          </p:cNvPr>
          <p:cNvSpPr>
            <a:spLocks noGrp="1"/>
          </p:cNvSpPr>
          <p:nvPr>
            <p:ph idx="1"/>
          </p:nvPr>
        </p:nvSpPr>
        <p:spPr/>
        <p:txBody>
          <a:bodyPr>
            <a:normAutofit/>
          </a:bodyPr>
          <a:lstStyle/>
          <a:p>
            <a:pPr marL="0" indent="0">
              <a:buNone/>
            </a:pPr>
            <a:r>
              <a:rPr lang="lt-LT" dirty="0">
                <a:solidFill>
                  <a:srgbClr val="000000"/>
                </a:solidFill>
              </a:rPr>
              <a:t>P</a:t>
            </a:r>
            <a:r>
              <a:rPr lang="lt-LT" dirty="0">
                <a:solidFill>
                  <a:srgbClr val="000000"/>
                </a:solidFill>
                <a:effectLst/>
              </a:rPr>
              <a:t>avyzdžiui, skatinti intervencijas, kuriomis siekiama padidinti žmonių </a:t>
            </a:r>
            <a:r>
              <a:rPr lang="lt-LT" dirty="0" err="1">
                <a:solidFill>
                  <a:srgbClr val="000000"/>
                </a:solidFill>
                <a:effectLst/>
              </a:rPr>
              <a:t>empatijos</a:t>
            </a:r>
            <a:r>
              <a:rPr lang="lt-LT" dirty="0">
                <a:solidFill>
                  <a:srgbClr val="000000"/>
                </a:solidFill>
                <a:effectLst/>
              </a:rPr>
              <a:t> lygį taikant gyvūnų pagalbą/“terapiją“. Tokio tipo terapija galėtų padėti mažinti asocialų elgesį ir agresyvumą tarp bendraamžių, be to, galėtų skatinti tinkamą požiūrį ir pagarbą gyvūnų gerovei.</a:t>
            </a:r>
          </a:p>
          <a:p>
            <a:endParaRPr lang="en-LT" dirty="0"/>
          </a:p>
        </p:txBody>
      </p:sp>
    </p:spTree>
    <p:extLst>
      <p:ext uri="{BB962C8B-B14F-4D97-AF65-F5344CB8AC3E}">
        <p14:creationId xmlns:p14="http://schemas.microsoft.com/office/powerpoint/2010/main" val="4803131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og Complex: Analyzing Freud's Relationship With His Pets">
            <a:extLst>
              <a:ext uri="{FF2B5EF4-FFF2-40B4-BE49-F238E27FC236}">
                <a16:creationId xmlns:a16="http://schemas.microsoft.com/office/drawing/2014/main" id="{87E35CFB-0462-9F4E-A8BE-41284D5011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0702" y="68726"/>
            <a:ext cx="5925786" cy="592578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479005C-A9FD-9D4C-909E-8DA1A591BE76}"/>
              </a:ext>
            </a:extLst>
          </p:cNvPr>
          <p:cNvSpPr txBox="1"/>
          <p:nvPr/>
        </p:nvSpPr>
        <p:spPr>
          <a:xfrm>
            <a:off x="2691337" y="6083135"/>
            <a:ext cx="6025150" cy="646331"/>
          </a:xfrm>
          <a:prstGeom prst="rect">
            <a:avLst/>
          </a:prstGeom>
          <a:noFill/>
        </p:spPr>
        <p:txBody>
          <a:bodyPr wrap="square" rtlCol="0">
            <a:spAutoFit/>
          </a:bodyPr>
          <a:lstStyle/>
          <a:p>
            <a:r>
              <a:rPr lang="lt-LT" b="0" i="0" dirty="0">
                <a:solidFill>
                  <a:srgbClr val="000000"/>
                </a:solidFill>
                <a:effectLst/>
                <a:latin typeface="CentraNo2Book"/>
              </a:rPr>
              <a:t>Profesorius </a:t>
            </a:r>
            <a:r>
              <a:rPr lang="lt-LT" b="0" i="0" dirty="0" err="1">
                <a:solidFill>
                  <a:srgbClr val="000000"/>
                </a:solidFill>
                <a:effectLst/>
                <a:latin typeface="CentraNo2Book"/>
              </a:rPr>
              <a:t>Sigmund</a:t>
            </a:r>
            <a:r>
              <a:rPr lang="lt-LT" b="0" i="0" dirty="0">
                <a:solidFill>
                  <a:srgbClr val="000000"/>
                </a:solidFill>
                <a:effectLst/>
                <a:latin typeface="CentraNo2Book"/>
              </a:rPr>
              <a:t> </a:t>
            </a:r>
            <a:r>
              <a:rPr lang="lt-LT" b="0" i="0" dirty="0" err="1">
                <a:solidFill>
                  <a:srgbClr val="000000"/>
                </a:solidFill>
                <a:effectLst/>
                <a:latin typeface="CentraNo2Book"/>
              </a:rPr>
              <a:t>Freud</a:t>
            </a:r>
            <a:r>
              <a:rPr lang="lt-LT" b="0" i="0" dirty="0">
                <a:solidFill>
                  <a:srgbClr val="000000"/>
                </a:solidFill>
                <a:effectLst/>
                <a:latin typeface="CentraNo2Book"/>
              </a:rPr>
              <a:t> savo namuose su šunimis Vienoje per savo 80 m jubiliejų, Viena, Austrija</a:t>
            </a:r>
            <a:r>
              <a:rPr lang="lt-LT" dirty="0">
                <a:solidFill>
                  <a:srgbClr val="000000"/>
                </a:solidFill>
                <a:latin typeface="CentraNo2Book"/>
              </a:rPr>
              <a:t>,</a:t>
            </a:r>
            <a:r>
              <a:rPr lang="lt-LT" b="0" i="0" dirty="0">
                <a:solidFill>
                  <a:srgbClr val="000000"/>
                </a:solidFill>
                <a:effectLst/>
                <a:latin typeface="CentraNo2Book"/>
              </a:rPr>
              <a:t>1936</a:t>
            </a:r>
            <a:endParaRPr lang="lt-LT" dirty="0"/>
          </a:p>
        </p:txBody>
      </p:sp>
    </p:spTree>
    <p:extLst>
      <p:ext uri="{BB962C8B-B14F-4D97-AF65-F5344CB8AC3E}">
        <p14:creationId xmlns:p14="http://schemas.microsoft.com/office/powerpoint/2010/main" val="275586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148F8-7C3A-C24C-97D4-CD219A2791DD}"/>
              </a:ext>
            </a:extLst>
          </p:cNvPr>
          <p:cNvSpPr>
            <a:spLocks noGrp="1"/>
          </p:cNvSpPr>
          <p:nvPr>
            <p:ph type="title"/>
          </p:nvPr>
        </p:nvSpPr>
        <p:spPr/>
        <p:txBody>
          <a:bodyPr/>
          <a:lstStyle/>
          <a:p>
            <a:r>
              <a:rPr lang="en-GB"/>
              <a:t>E</a:t>
            </a:r>
            <a:r>
              <a:rPr lang="en-LT"/>
              <a:t>mpatija</a:t>
            </a:r>
            <a:br>
              <a:rPr lang="en-LT"/>
            </a:br>
            <a:endParaRPr lang="en-LT" dirty="0"/>
          </a:p>
        </p:txBody>
      </p:sp>
      <p:sp>
        <p:nvSpPr>
          <p:cNvPr id="3" name="Content Placeholder 2">
            <a:extLst>
              <a:ext uri="{FF2B5EF4-FFF2-40B4-BE49-F238E27FC236}">
                <a16:creationId xmlns:a16="http://schemas.microsoft.com/office/drawing/2014/main" id="{02BA67F9-A7BA-D94F-A130-90988148B296}"/>
              </a:ext>
            </a:extLst>
          </p:cNvPr>
          <p:cNvSpPr>
            <a:spLocks noGrp="1"/>
          </p:cNvSpPr>
          <p:nvPr>
            <p:ph idx="1"/>
          </p:nvPr>
        </p:nvSpPr>
        <p:spPr>
          <a:xfrm>
            <a:off x="296883" y="1021278"/>
            <a:ext cx="5921828" cy="5836722"/>
          </a:xfrm>
        </p:spPr>
        <p:txBody>
          <a:bodyPr>
            <a:normAutofit fontScale="70000" lnSpcReduction="20000"/>
          </a:bodyPr>
          <a:lstStyle/>
          <a:p>
            <a:pPr algn="just"/>
            <a:r>
              <a:rPr lang="lt-LT" sz="3800" b="1" i="0" dirty="0" err="1">
                <a:solidFill>
                  <a:srgbClr val="202122"/>
                </a:solidFill>
                <a:effectLst/>
              </a:rPr>
              <a:t>Empatija</a:t>
            </a:r>
            <a:r>
              <a:rPr lang="lt-LT" sz="3800" b="0" i="0" dirty="0">
                <a:solidFill>
                  <a:srgbClr val="202122"/>
                </a:solidFill>
                <a:effectLst/>
              </a:rPr>
              <a:t> (</a:t>
            </a:r>
            <a:r>
              <a:rPr lang="lt-LT" sz="3800" b="0" i="0" u="none" strike="noStrike" dirty="0">
                <a:effectLst/>
              </a:rPr>
              <a:t>gr.</a:t>
            </a:r>
            <a:r>
              <a:rPr lang="lt-LT" sz="3800" b="0" i="0" dirty="0">
                <a:effectLst/>
              </a:rPr>
              <a:t> </a:t>
            </a:r>
            <a:r>
              <a:rPr lang="lt-LT" sz="3800" b="0" i="1" dirty="0" err="1">
                <a:solidFill>
                  <a:srgbClr val="202122"/>
                </a:solidFill>
                <a:effectLst/>
              </a:rPr>
              <a:t>εμ</a:t>
            </a:r>
            <a:r>
              <a:rPr lang="lt-LT" sz="3800" b="0" i="1" dirty="0">
                <a:solidFill>
                  <a:srgbClr val="202122"/>
                </a:solidFill>
                <a:effectLst/>
              </a:rPr>
              <a:t>π</a:t>
            </a:r>
            <a:r>
              <a:rPr lang="lt-LT" sz="3800" b="0" i="1" dirty="0" err="1">
                <a:solidFill>
                  <a:srgbClr val="202122"/>
                </a:solidFill>
                <a:effectLst/>
              </a:rPr>
              <a:t>άθει</a:t>
            </a:r>
            <a:r>
              <a:rPr lang="lt-LT" sz="3800" b="0" i="1" dirty="0">
                <a:solidFill>
                  <a:srgbClr val="202122"/>
                </a:solidFill>
                <a:effectLst/>
              </a:rPr>
              <a:t>α</a:t>
            </a:r>
            <a:r>
              <a:rPr lang="lt-LT" sz="3800" b="0" i="0" dirty="0">
                <a:solidFill>
                  <a:srgbClr val="202122"/>
                </a:solidFill>
                <a:effectLst/>
              </a:rPr>
              <a:t> 'stipri aistra,</a:t>
            </a:r>
            <a:r>
              <a:rPr lang="lt-LT" sz="3800" dirty="0">
                <a:solidFill>
                  <a:srgbClr val="202122"/>
                </a:solidFill>
              </a:rPr>
              <a:t> įsij</a:t>
            </a:r>
            <a:r>
              <a:rPr lang="lt-LT" sz="3800" b="0" i="0" dirty="0">
                <a:effectLst/>
              </a:rPr>
              <a:t>autimas), </a:t>
            </a:r>
            <a:r>
              <a:rPr lang="lt-LT" sz="3800" strike="noStrike" dirty="0">
                <a:effectLst/>
              </a:rPr>
              <a:t>supratimo</a:t>
            </a:r>
            <a:r>
              <a:rPr lang="lt-LT" sz="3800" b="0" i="0" dirty="0">
                <a:effectLst/>
              </a:rPr>
              <a:t> rūšis; įsijautimas į kito žmogaus emocinę būseną. (Visuotinė Lietuvių enciklopedija)</a:t>
            </a:r>
            <a:endParaRPr lang="lt-LT" sz="3800" b="0" i="0" dirty="0">
              <a:solidFill>
                <a:srgbClr val="2C2D30"/>
              </a:solidFill>
              <a:effectLst/>
            </a:endParaRPr>
          </a:p>
          <a:p>
            <a:r>
              <a:rPr lang="lt-LT" sz="3800" dirty="0">
                <a:solidFill>
                  <a:srgbClr val="212121"/>
                </a:solidFill>
              </a:rPr>
              <a:t>Emocinis intelektas gali būti susijęs su geresne </a:t>
            </a:r>
            <a:r>
              <a:rPr lang="lt-LT" sz="3800" dirty="0" err="1">
                <a:solidFill>
                  <a:srgbClr val="212121"/>
                </a:solidFill>
              </a:rPr>
              <a:t>empatija</a:t>
            </a:r>
            <a:r>
              <a:rPr lang="lt-LT" sz="3800" dirty="0">
                <a:solidFill>
                  <a:srgbClr val="212121"/>
                </a:solidFill>
              </a:rPr>
              <a:t>. </a:t>
            </a:r>
            <a:r>
              <a:rPr lang="lt-LT" sz="3800" dirty="0" err="1">
                <a:solidFill>
                  <a:srgbClr val="212121"/>
                </a:solidFill>
              </a:rPr>
              <a:t>Empatija</a:t>
            </a:r>
            <a:r>
              <a:rPr lang="lt-LT" sz="3800" dirty="0">
                <a:solidFill>
                  <a:srgbClr val="212121"/>
                </a:solidFill>
              </a:rPr>
              <a:t> susijusi ir su patirtimi. </a:t>
            </a:r>
          </a:p>
          <a:p>
            <a:r>
              <a:rPr lang="lt-LT" sz="3800" b="0" i="0" dirty="0" err="1">
                <a:solidFill>
                  <a:srgbClr val="2C2D30"/>
                </a:solidFill>
                <a:effectLst/>
              </a:rPr>
              <a:t>Empatija</a:t>
            </a:r>
            <a:r>
              <a:rPr lang="lt-LT" sz="3800" b="0" i="0" dirty="0">
                <a:solidFill>
                  <a:srgbClr val="2C2D30"/>
                </a:solidFill>
                <a:effectLst/>
              </a:rPr>
              <a:t> tai gebėjimas atpažinti suprasti ir dalintis jausmais mintimis kito asmens, gyvūno ar išgalvoto personažo. </a:t>
            </a:r>
            <a:r>
              <a:rPr lang="lt-LT" sz="3800" b="0" i="0" dirty="0" err="1">
                <a:solidFill>
                  <a:srgbClr val="2C2D30"/>
                </a:solidFill>
                <a:effectLst/>
              </a:rPr>
              <a:t>Empatijos</a:t>
            </a:r>
            <a:r>
              <a:rPr lang="lt-LT" sz="3800" b="0" i="0" dirty="0">
                <a:solidFill>
                  <a:srgbClr val="2C2D30"/>
                </a:solidFill>
                <a:effectLst/>
              </a:rPr>
              <a:t> vystymasis svarbus kuriant santykius, atjaučiantį elgesį. </a:t>
            </a:r>
            <a:r>
              <a:rPr lang="lt-LT" sz="3800" b="0" i="0" dirty="0" err="1">
                <a:solidFill>
                  <a:srgbClr val="2C2D30"/>
                </a:solidFill>
                <a:effectLst/>
              </a:rPr>
              <a:t>Emapatijos</a:t>
            </a:r>
            <a:r>
              <a:rPr lang="lt-LT" sz="3800" b="0" i="0" dirty="0">
                <a:solidFill>
                  <a:srgbClr val="2C2D30"/>
                </a:solidFill>
                <a:effectLst/>
              </a:rPr>
              <a:t> dėka galime mėginti suprasti kito žmogaus požiūrį, galime vystyti gelbstintį, palaikantį elgesį, kylantį iš mūsų vidaus.</a:t>
            </a:r>
            <a:endParaRPr lang="lt-LT" sz="3800" dirty="0">
              <a:solidFill>
                <a:srgbClr val="2C2D30"/>
              </a:solidFill>
            </a:endParaRPr>
          </a:p>
        </p:txBody>
      </p:sp>
      <p:pic>
        <p:nvPicPr>
          <p:cNvPr id="5122" name="Picture 2" descr="Evidence Implies That Animals Feel Empathy">
            <a:extLst>
              <a:ext uri="{FF2B5EF4-FFF2-40B4-BE49-F238E27FC236}">
                <a16:creationId xmlns:a16="http://schemas.microsoft.com/office/drawing/2014/main" id="{96C394CD-90EC-2A48-BD1B-809F466A54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0171" y="1580399"/>
            <a:ext cx="5921829" cy="42147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11B999B-68EB-8040-A879-A16BB468B2C8}"/>
              </a:ext>
            </a:extLst>
          </p:cNvPr>
          <p:cNvSpPr txBox="1"/>
          <p:nvPr/>
        </p:nvSpPr>
        <p:spPr>
          <a:xfrm>
            <a:off x="8229600" y="6233523"/>
            <a:ext cx="3776353" cy="369332"/>
          </a:xfrm>
          <a:prstGeom prst="rect">
            <a:avLst/>
          </a:prstGeom>
          <a:noFill/>
        </p:spPr>
        <p:txBody>
          <a:bodyPr wrap="square" rtlCol="0">
            <a:spAutoFit/>
          </a:bodyPr>
          <a:lstStyle/>
          <a:p>
            <a:r>
              <a:rPr lang="en-GB" b="0" i="0" dirty="0">
                <a:solidFill>
                  <a:srgbClr val="656565"/>
                </a:solidFill>
                <a:effectLst/>
                <a:latin typeface="Benton"/>
              </a:rPr>
              <a:t>Helena </a:t>
            </a:r>
            <a:r>
              <a:rPr lang="en-GB" b="0" i="0" dirty="0" err="1">
                <a:solidFill>
                  <a:srgbClr val="656565"/>
                </a:solidFill>
                <a:effectLst/>
                <a:latin typeface="Benton"/>
              </a:rPr>
              <a:t>Paixão</a:t>
            </a:r>
            <a:r>
              <a:rPr lang="en-GB" b="0" i="0" dirty="0">
                <a:solidFill>
                  <a:srgbClr val="656565"/>
                </a:solidFill>
                <a:effectLst/>
                <a:latin typeface="Benton"/>
              </a:rPr>
              <a:t> </a:t>
            </a:r>
            <a:r>
              <a:rPr lang="en-GB" b="0" i="1" dirty="0">
                <a:solidFill>
                  <a:srgbClr val="656565"/>
                </a:solidFill>
                <a:effectLst/>
                <a:latin typeface="Benton"/>
              </a:rPr>
              <a:t>Getty Images</a:t>
            </a:r>
            <a:endParaRPr lang="en-LT" dirty="0"/>
          </a:p>
        </p:txBody>
      </p:sp>
    </p:spTree>
    <p:extLst>
      <p:ext uri="{BB962C8B-B14F-4D97-AF65-F5344CB8AC3E}">
        <p14:creationId xmlns:p14="http://schemas.microsoft.com/office/powerpoint/2010/main" val="308912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DAA4A-5F46-CA43-BB21-5364D47194F3}"/>
              </a:ext>
            </a:extLst>
          </p:cNvPr>
          <p:cNvSpPr>
            <a:spLocks noGrp="1"/>
          </p:cNvSpPr>
          <p:nvPr>
            <p:ph type="title"/>
          </p:nvPr>
        </p:nvSpPr>
        <p:spPr/>
        <p:txBody>
          <a:bodyPr/>
          <a:lstStyle/>
          <a:p>
            <a:r>
              <a:rPr lang="en-GB" dirty="0"/>
              <a:t>E</a:t>
            </a:r>
            <a:r>
              <a:rPr lang="en-LT" dirty="0"/>
              <a:t>mpatija</a:t>
            </a:r>
          </a:p>
        </p:txBody>
      </p:sp>
      <p:sp>
        <p:nvSpPr>
          <p:cNvPr id="3" name="Content Placeholder 2">
            <a:extLst>
              <a:ext uri="{FF2B5EF4-FFF2-40B4-BE49-F238E27FC236}">
                <a16:creationId xmlns:a16="http://schemas.microsoft.com/office/drawing/2014/main" id="{D53E544C-2C70-B94D-8E91-4C331C4B0C93}"/>
              </a:ext>
            </a:extLst>
          </p:cNvPr>
          <p:cNvSpPr>
            <a:spLocks noGrp="1"/>
          </p:cNvSpPr>
          <p:nvPr>
            <p:ph idx="1"/>
          </p:nvPr>
        </p:nvSpPr>
        <p:spPr/>
        <p:txBody>
          <a:bodyPr>
            <a:normAutofit/>
          </a:bodyPr>
          <a:lstStyle/>
          <a:p>
            <a:r>
              <a:rPr lang="lt-LT" b="0" i="0" dirty="0" err="1">
                <a:solidFill>
                  <a:srgbClr val="2C2D30"/>
                </a:solidFill>
                <a:effectLst/>
              </a:rPr>
              <a:t>Empatija</a:t>
            </a:r>
            <a:r>
              <a:rPr lang="lt-LT" b="0" i="0" dirty="0">
                <a:solidFill>
                  <a:srgbClr val="2C2D30"/>
                </a:solidFill>
                <a:effectLst/>
              </a:rPr>
              <a:t> padeda mums kooperuotis su kitais, sukurti santykius, priimti moralinius sprendimus, įsikišt</a:t>
            </a:r>
            <a:r>
              <a:rPr lang="lt-LT" dirty="0">
                <a:solidFill>
                  <a:srgbClr val="2C2D30"/>
                </a:solidFill>
              </a:rPr>
              <a:t>i je</a:t>
            </a:r>
            <a:r>
              <a:rPr lang="lt-LT" b="0" i="0" dirty="0">
                <a:solidFill>
                  <a:srgbClr val="2C2D30"/>
                </a:solidFill>
                <a:effectLst/>
              </a:rPr>
              <a:t>i matome, kad </a:t>
            </a:r>
            <a:r>
              <a:rPr lang="lt-LT" dirty="0">
                <a:solidFill>
                  <a:srgbClr val="2C2D30"/>
                </a:solidFill>
              </a:rPr>
              <a:t>iš kitų yra tyčiojamasi ar smurtaujama. </a:t>
            </a:r>
            <a:r>
              <a:rPr lang="lt-LT" b="0" i="0" dirty="0" err="1">
                <a:solidFill>
                  <a:srgbClr val="2C2D30"/>
                </a:solidFill>
                <a:effectLst/>
              </a:rPr>
              <a:t>Empatija</a:t>
            </a:r>
            <a:r>
              <a:rPr lang="lt-LT" b="0" i="0" dirty="0">
                <a:solidFill>
                  <a:srgbClr val="2C2D30"/>
                </a:solidFill>
                <a:effectLst/>
              </a:rPr>
              <a:t> vystosi nuo kūdikystės</a:t>
            </a:r>
            <a:r>
              <a:rPr lang="lt-LT" dirty="0">
                <a:solidFill>
                  <a:srgbClr val="2C2D30"/>
                </a:solidFill>
              </a:rPr>
              <a:t>, vaikystėje, paauglystėje. </a:t>
            </a:r>
            <a:r>
              <a:rPr lang="lt-LT" b="0" i="0" dirty="0">
                <a:solidFill>
                  <a:srgbClr val="2C2D30"/>
                </a:solidFill>
                <a:effectLst/>
              </a:rPr>
              <a:t>Dauguma žmonių didesnę </a:t>
            </a:r>
            <a:r>
              <a:rPr lang="lt-LT" b="0" i="0" dirty="0" err="1">
                <a:solidFill>
                  <a:srgbClr val="2C2D30"/>
                </a:solidFill>
                <a:effectLst/>
              </a:rPr>
              <a:t>empatiją</a:t>
            </a:r>
            <a:r>
              <a:rPr lang="lt-LT" b="0" i="0" dirty="0">
                <a:solidFill>
                  <a:srgbClr val="2C2D30"/>
                </a:solidFill>
                <a:effectLst/>
              </a:rPr>
              <a:t> jaučia žmonėms panašiems į save ir mažiau </a:t>
            </a:r>
            <a:r>
              <a:rPr lang="lt-LT" b="0" i="0" dirty="0" err="1">
                <a:solidFill>
                  <a:srgbClr val="2C2D30"/>
                </a:solidFill>
                <a:effectLst/>
              </a:rPr>
              <a:t>empatijos</a:t>
            </a:r>
            <a:r>
              <a:rPr lang="lt-LT" b="0" i="0" dirty="0">
                <a:solidFill>
                  <a:srgbClr val="2C2D30"/>
                </a:solidFill>
                <a:effectLst/>
              </a:rPr>
              <a:t> žmonėms už jo šeimos ribų, kitokios bendruomenės, tikėjimo ar etniškumo žmonėms</a:t>
            </a:r>
            <a:r>
              <a:rPr lang="lt-LT" dirty="0">
                <a:solidFill>
                  <a:srgbClr val="2C2D30"/>
                </a:solidFill>
              </a:rPr>
              <a:t>. </a:t>
            </a:r>
            <a:endParaRPr lang="lt-LT" b="0" i="0" dirty="0">
              <a:solidFill>
                <a:srgbClr val="2C2D30"/>
              </a:solidFill>
              <a:effectLst/>
            </a:endParaRPr>
          </a:p>
          <a:p>
            <a:pPr algn="l"/>
            <a:r>
              <a:rPr lang="lt-LT" b="0" i="0" dirty="0" err="1">
                <a:solidFill>
                  <a:srgbClr val="2C2D30"/>
                </a:solidFill>
                <a:effectLst/>
              </a:rPr>
              <a:t>Empatija</a:t>
            </a:r>
            <a:r>
              <a:rPr lang="lt-LT" b="0" i="0" dirty="0">
                <a:solidFill>
                  <a:srgbClr val="2C2D30"/>
                </a:solidFill>
                <a:effectLst/>
              </a:rPr>
              <a:t> leidžia mums susivienyti, jausti bendrumo jausmus ir padėti aplinkiniams. </a:t>
            </a:r>
          </a:p>
          <a:p>
            <a:endParaRPr lang="lt-LT" dirty="0"/>
          </a:p>
        </p:txBody>
      </p:sp>
    </p:spTree>
    <p:extLst>
      <p:ext uri="{BB962C8B-B14F-4D97-AF65-F5344CB8AC3E}">
        <p14:creationId xmlns:p14="http://schemas.microsoft.com/office/powerpoint/2010/main" val="286750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7FAA4-B490-7940-8F45-148F101AE964}"/>
              </a:ext>
            </a:extLst>
          </p:cNvPr>
          <p:cNvSpPr>
            <a:spLocks noGrp="1"/>
          </p:cNvSpPr>
          <p:nvPr>
            <p:ph type="title"/>
          </p:nvPr>
        </p:nvSpPr>
        <p:spPr/>
        <p:txBody>
          <a:bodyPr/>
          <a:lstStyle/>
          <a:p>
            <a:r>
              <a:rPr lang="en-GB" dirty="0"/>
              <a:t>E</a:t>
            </a:r>
            <a:r>
              <a:rPr lang="en-LT" dirty="0"/>
              <a:t>mpatijos raida</a:t>
            </a:r>
          </a:p>
        </p:txBody>
      </p:sp>
      <p:sp>
        <p:nvSpPr>
          <p:cNvPr id="3" name="Content Placeholder 2">
            <a:extLst>
              <a:ext uri="{FF2B5EF4-FFF2-40B4-BE49-F238E27FC236}">
                <a16:creationId xmlns:a16="http://schemas.microsoft.com/office/drawing/2014/main" id="{E36E6124-B3D9-F741-BCE9-514339971190}"/>
              </a:ext>
            </a:extLst>
          </p:cNvPr>
          <p:cNvSpPr>
            <a:spLocks noGrp="1"/>
          </p:cNvSpPr>
          <p:nvPr>
            <p:ph idx="1"/>
          </p:nvPr>
        </p:nvSpPr>
        <p:spPr/>
        <p:txBody>
          <a:bodyPr>
            <a:normAutofit/>
          </a:bodyPr>
          <a:lstStyle/>
          <a:p>
            <a:pPr algn="l"/>
            <a:r>
              <a:rPr lang="lt-LT" sz="3600" dirty="0">
                <a:solidFill>
                  <a:srgbClr val="2C2D30"/>
                </a:solidFill>
              </a:rPr>
              <a:t>18 mėnesių kūdikis jau gali suprasti šiek tiek kito žmogaus veiksmus, </a:t>
            </a:r>
            <a:r>
              <a:rPr lang="lt-LT" sz="3600" dirty="0" err="1">
                <a:solidFill>
                  <a:srgbClr val="2C2D30"/>
                </a:solidFill>
              </a:rPr>
              <a:t>intensijas</a:t>
            </a:r>
            <a:r>
              <a:rPr lang="lt-LT" sz="3600" dirty="0">
                <a:solidFill>
                  <a:srgbClr val="2C2D30"/>
                </a:solidFill>
              </a:rPr>
              <a:t> ir atitinkamai elgtis. </a:t>
            </a:r>
            <a:r>
              <a:rPr lang="lt-LT" sz="3600" dirty="0" err="1">
                <a:solidFill>
                  <a:srgbClr val="2C2D30"/>
                </a:solidFill>
              </a:rPr>
              <a:t>Empatija</a:t>
            </a:r>
            <a:r>
              <a:rPr lang="lt-LT" sz="3600" dirty="0">
                <a:solidFill>
                  <a:srgbClr val="2C2D30"/>
                </a:solidFill>
              </a:rPr>
              <a:t> stiprėja augant ir vystantis. Daugiau vaikai ima galvoti apie kito žmogaus vidų nuo 5–6 m.</a:t>
            </a:r>
          </a:p>
          <a:p>
            <a:pPr algn="l"/>
            <a:r>
              <a:rPr lang="lt-LT" sz="3600" dirty="0">
                <a:solidFill>
                  <a:srgbClr val="2C2D30"/>
                </a:solidFill>
              </a:rPr>
              <a:t>Tyrimai rodo, jog tėvai, kurie skatina ir rodo </a:t>
            </a:r>
            <a:r>
              <a:rPr lang="lt-LT" sz="3600" dirty="0" err="1">
                <a:solidFill>
                  <a:srgbClr val="2C2D30"/>
                </a:solidFill>
              </a:rPr>
              <a:t>empatišką</a:t>
            </a:r>
            <a:r>
              <a:rPr lang="lt-LT" sz="3600" dirty="0">
                <a:solidFill>
                  <a:srgbClr val="2C2D30"/>
                </a:solidFill>
              </a:rPr>
              <a:t> elgesį augina </a:t>
            </a:r>
            <a:r>
              <a:rPr lang="lt-LT" sz="3600" dirty="0" err="1">
                <a:solidFill>
                  <a:srgbClr val="2C2D30"/>
                </a:solidFill>
              </a:rPr>
              <a:t>empatiškesnius</a:t>
            </a:r>
            <a:r>
              <a:rPr lang="lt-LT" sz="3600" dirty="0">
                <a:solidFill>
                  <a:srgbClr val="2C2D30"/>
                </a:solidFill>
              </a:rPr>
              <a:t> vaikus. </a:t>
            </a:r>
            <a:endParaRPr lang="lt-LT" sz="3600" dirty="0"/>
          </a:p>
        </p:txBody>
      </p:sp>
    </p:spTree>
    <p:extLst>
      <p:ext uri="{BB962C8B-B14F-4D97-AF65-F5344CB8AC3E}">
        <p14:creationId xmlns:p14="http://schemas.microsoft.com/office/powerpoint/2010/main" val="16382328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A8B78D-12E6-5845-B509-D454B1BEC225}"/>
              </a:ext>
            </a:extLst>
          </p:cNvPr>
          <p:cNvSpPr>
            <a:spLocks noGrp="1"/>
          </p:cNvSpPr>
          <p:nvPr>
            <p:ph type="title"/>
          </p:nvPr>
        </p:nvSpPr>
        <p:spPr>
          <a:xfrm>
            <a:off x="640080" y="325369"/>
            <a:ext cx="4368602" cy="1956841"/>
          </a:xfrm>
        </p:spPr>
        <p:txBody>
          <a:bodyPr anchor="b">
            <a:normAutofit/>
          </a:bodyPr>
          <a:lstStyle/>
          <a:p>
            <a:r>
              <a:rPr lang="en-GB" dirty="0">
                <a:latin typeface="+mn-lt"/>
              </a:rPr>
              <a:t>A</a:t>
            </a:r>
            <a:r>
              <a:rPr lang="en-LT" dirty="0">
                <a:latin typeface="+mn-lt"/>
              </a:rPr>
              <a:t>r gali meilės gyvūnams būti per daug?</a:t>
            </a:r>
          </a:p>
        </p:txBody>
      </p:sp>
      <p:sp>
        <p:nvSpPr>
          <p:cNvPr id="615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8ACE769-25CD-1B49-A452-9686401E5AB7}"/>
              </a:ext>
            </a:extLst>
          </p:cNvPr>
          <p:cNvSpPr>
            <a:spLocks noGrp="1"/>
          </p:cNvSpPr>
          <p:nvPr>
            <p:ph idx="1"/>
          </p:nvPr>
        </p:nvSpPr>
        <p:spPr>
          <a:xfrm>
            <a:off x="230025" y="2282210"/>
            <a:ext cx="4930167" cy="4442573"/>
          </a:xfrm>
        </p:spPr>
        <p:txBody>
          <a:bodyPr>
            <a:noAutofit/>
          </a:bodyPr>
          <a:lstStyle/>
          <a:p>
            <a:pPr fontAlgn="base"/>
            <a:r>
              <a:rPr lang="lt-LT" sz="2400" b="1" i="0" dirty="0">
                <a:effectLst/>
              </a:rPr>
              <a:t>? Ką jūs galvojate apie šunų ir kačių rengimą? Pozavimą švenčių metu su šventiniu kostiumu ir pan.? </a:t>
            </a:r>
            <a:endParaRPr lang="lt-LT" sz="2400" b="1" dirty="0"/>
          </a:p>
          <a:p>
            <a:pPr marL="0" indent="0" fontAlgn="base">
              <a:buNone/>
            </a:pPr>
            <a:r>
              <a:rPr lang="lt-LT" sz="2400" i="0" dirty="0">
                <a:effectLst/>
              </a:rPr>
              <a:t>Taip kaip žmonės kuria sunkius, nedarnius santykius su kitais, tas pats vyksta ir prisirišime prie gyvūnų, kuomet prisirišimas tampa nesveikas, </a:t>
            </a:r>
            <a:r>
              <a:rPr lang="lt-LT" sz="2400" i="0" dirty="0" err="1">
                <a:effectLst/>
              </a:rPr>
              <a:t>netžalingas</a:t>
            </a:r>
            <a:r>
              <a:rPr lang="lt-LT" sz="2400" i="0" dirty="0">
                <a:effectLst/>
              </a:rPr>
              <a:t>/žalojantis. </a:t>
            </a:r>
          </a:p>
          <a:p>
            <a:pPr marL="0" indent="0" fontAlgn="base">
              <a:buNone/>
            </a:pPr>
            <a:r>
              <a:rPr lang="lt-LT" sz="2400" i="0" dirty="0">
                <a:effectLst/>
              </a:rPr>
              <a:t>Pvz. Galite rinktis gyvūną kaip pretekstą izoliuotis nuo kitų žmonių. Silpni, riboti socialiniai santykiai gali atsiliepti fizinei, psichinei sveikatai. </a:t>
            </a:r>
          </a:p>
        </p:txBody>
      </p:sp>
      <p:pic>
        <p:nvPicPr>
          <p:cNvPr id="6146" name="Picture 2" descr="&lt;/p&gt;">
            <a:extLst>
              <a:ext uri="{FF2B5EF4-FFF2-40B4-BE49-F238E27FC236}">
                <a16:creationId xmlns:a16="http://schemas.microsoft.com/office/drawing/2014/main" id="{48CE8891-7D36-8A43-99FC-924C4CE6B6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565" r="13239"/>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4409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E6509-7254-1C48-8E72-754B4645E41F}"/>
              </a:ext>
            </a:extLst>
          </p:cNvPr>
          <p:cNvSpPr>
            <a:spLocks noGrp="1"/>
          </p:cNvSpPr>
          <p:nvPr>
            <p:ph type="title"/>
          </p:nvPr>
        </p:nvSpPr>
        <p:spPr/>
        <p:txBody>
          <a:bodyPr/>
          <a:lstStyle/>
          <a:p>
            <a:r>
              <a:rPr lang="en-GB" dirty="0"/>
              <a:t>N</a:t>
            </a:r>
            <a:r>
              <a:rPr lang="en-LT" dirty="0"/>
              <a:t>uostatos gyvūnų atžvilgiu</a:t>
            </a:r>
          </a:p>
        </p:txBody>
      </p:sp>
      <p:sp>
        <p:nvSpPr>
          <p:cNvPr id="3" name="Content Placeholder 2">
            <a:extLst>
              <a:ext uri="{FF2B5EF4-FFF2-40B4-BE49-F238E27FC236}">
                <a16:creationId xmlns:a16="http://schemas.microsoft.com/office/drawing/2014/main" id="{E89F20BD-EE8D-D14A-9F0D-85B37226EF03}"/>
              </a:ext>
            </a:extLst>
          </p:cNvPr>
          <p:cNvSpPr>
            <a:spLocks noGrp="1"/>
          </p:cNvSpPr>
          <p:nvPr>
            <p:ph idx="1"/>
          </p:nvPr>
        </p:nvSpPr>
        <p:spPr>
          <a:xfrm>
            <a:off x="391886" y="1567542"/>
            <a:ext cx="10961914" cy="5118265"/>
          </a:xfrm>
        </p:spPr>
        <p:txBody>
          <a:bodyPr>
            <a:normAutofit fontScale="92500"/>
          </a:bodyPr>
          <a:lstStyle/>
          <a:p>
            <a:pPr marL="0" indent="0">
              <a:buNone/>
            </a:pPr>
            <a:r>
              <a:rPr lang="lt-LT" b="0" i="0" dirty="0">
                <a:solidFill>
                  <a:srgbClr val="17191D"/>
                </a:solidFill>
                <a:effectLst/>
              </a:rPr>
              <a:t>Požiūris gyvūnų atžvilgiu gali būti įtakojamas daugybės faktorių:</a:t>
            </a:r>
          </a:p>
          <a:p>
            <a:r>
              <a:rPr lang="lt-LT" b="0" i="0" dirty="0">
                <a:solidFill>
                  <a:srgbClr val="17191D"/>
                </a:solidFill>
                <a:effectLst/>
              </a:rPr>
              <a:t>Sociokultūrinės normos</a:t>
            </a:r>
          </a:p>
          <a:p>
            <a:r>
              <a:rPr lang="lt-LT" b="0" i="0" dirty="0">
                <a:solidFill>
                  <a:srgbClr val="17191D"/>
                </a:solidFill>
                <a:effectLst/>
              </a:rPr>
              <a:t>Religiniai įsitikinimai</a:t>
            </a:r>
          </a:p>
          <a:p>
            <a:r>
              <a:rPr lang="lt-LT" dirty="0">
                <a:solidFill>
                  <a:srgbClr val="17191D"/>
                </a:solidFill>
              </a:rPr>
              <a:t>Asmenybės bruožai</a:t>
            </a:r>
          </a:p>
          <a:p>
            <a:r>
              <a:rPr lang="lt-LT" b="0" i="0" dirty="0">
                <a:solidFill>
                  <a:srgbClr val="17191D"/>
                </a:solidFill>
                <a:effectLst/>
              </a:rPr>
              <a:t>Ankstyvos gyvenimiškos patirtys (tėvų modelis; traumos; smurtas). </a:t>
            </a:r>
          </a:p>
          <a:p>
            <a:pPr marL="0" indent="0">
              <a:buNone/>
            </a:pPr>
            <a:r>
              <a:rPr lang="lt-LT" b="0" i="0" dirty="0">
                <a:solidFill>
                  <a:srgbClr val="17191D"/>
                </a:solidFill>
                <a:effectLst/>
              </a:rPr>
              <a:t>Tyrėjai mano, jog </a:t>
            </a:r>
            <a:r>
              <a:rPr lang="lt-LT" b="0" i="0" dirty="0" err="1">
                <a:solidFill>
                  <a:srgbClr val="17191D"/>
                </a:solidFill>
                <a:effectLst/>
              </a:rPr>
              <a:t>atjauta</a:t>
            </a:r>
            <a:r>
              <a:rPr lang="lt-LT" b="0" i="0" dirty="0">
                <a:solidFill>
                  <a:srgbClr val="17191D"/>
                </a:solidFill>
                <a:effectLst/>
              </a:rPr>
              <a:t> gyvūnas gali būti genetiškai paveldima. </a:t>
            </a:r>
            <a:r>
              <a:rPr lang="lt-LT" b="0" i="0" dirty="0" err="1">
                <a:solidFill>
                  <a:srgbClr val="17191D"/>
                </a:solidFill>
                <a:effectLst/>
              </a:rPr>
              <a:t>Sociliniams</a:t>
            </a:r>
            <a:r>
              <a:rPr lang="lt-LT" b="0" i="0" dirty="0">
                <a:solidFill>
                  <a:srgbClr val="17191D"/>
                </a:solidFill>
                <a:effectLst/>
              </a:rPr>
              <a:t> ryšiams svarbus genas atsakingas už meilės hormoną </a:t>
            </a:r>
            <a:r>
              <a:rPr lang="lt-LT" b="0" i="0" dirty="0" err="1">
                <a:solidFill>
                  <a:srgbClr val="17191D"/>
                </a:solidFill>
                <a:effectLst/>
              </a:rPr>
              <a:t>oksitociną</a:t>
            </a:r>
            <a:r>
              <a:rPr lang="lt-LT" b="0" i="0" dirty="0">
                <a:solidFill>
                  <a:srgbClr val="17191D"/>
                </a:solidFill>
                <a:effectLst/>
              </a:rPr>
              <a:t>, kursi padeda žmonėms prisirišti prie gyvūnų. Psichologai nustatė, jog </a:t>
            </a:r>
            <a:r>
              <a:rPr lang="lt-LT" b="0" i="0" dirty="0" err="1">
                <a:solidFill>
                  <a:srgbClr val="17191D"/>
                </a:solidFill>
                <a:effectLst/>
              </a:rPr>
              <a:t>atjauta</a:t>
            </a:r>
            <a:r>
              <a:rPr lang="lt-LT" b="0" i="0" dirty="0">
                <a:solidFill>
                  <a:srgbClr val="17191D"/>
                </a:solidFill>
                <a:effectLst/>
              </a:rPr>
              <a:t> </a:t>
            </a:r>
            <a:r>
              <a:rPr lang="lt-LT" b="0" i="0" dirty="0" err="1">
                <a:solidFill>
                  <a:srgbClr val="17191D"/>
                </a:solidFill>
                <a:effectLst/>
              </a:rPr>
              <a:t>kūdikui</a:t>
            </a:r>
            <a:r>
              <a:rPr lang="lt-LT" b="0" i="0" dirty="0">
                <a:solidFill>
                  <a:srgbClr val="17191D"/>
                </a:solidFill>
                <a:effectLst/>
              </a:rPr>
              <a:t>/vaikui panaši ką mes nukreipiam gyvūnams. Augintiniai paprastai yra visiškai priklausomi nuo žmogaus dėl to iššaukia ir </a:t>
            </a:r>
            <a:r>
              <a:rPr lang="lt-LT" b="0" i="0" dirty="0" err="1">
                <a:solidFill>
                  <a:srgbClr val="17191D"/>
                </a:solidFill>
                <a:effectLst/>
              </a:rPr>
              <a:t>gynybiškus</a:t>
            </a:r>
            <a:r>
              <a:rPr lang="lt-LT" b="0" i="0" dirty="0">
                <a:solidFill>
                  <a:srgbClr val="17191D"/>
                </a:solidFill>
                <a:effectLst/>
              </a:rPr>
              <a:t> instinktus apsaugoti, ginti juos kaip kad vaikai. Paprastai mylime ir norime apsaugoti gyvūnus nes matome juos kaip nekaltas ir negalinčias padėti sau būtybes, kuomet jos patenka į bėdą…  </a:t>
            </a:r>
          </a:p>
        </p:txBody>
      </p:sp>
    </p:spTree>
    <p:extLst>
      <p:ext uri="{BB962C8B-B14F-4D97-AF65-F5344CB8AC3E}">
        <p14:creationId xmlns:p14="http://schemas.microsoft.com/office/powerpoint/2010/main" val="18307961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7" name="Rectangle 1030">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D08408-9717-F441-82BD-7BAA4A4B9DC6}"/>
              </a:ext>
            </a:extLst>
          </p:cNvPr>
          <p:cNvSpPr>
            <a:spLocks noGrp="1"/>
          </p:cNvSpPr>
          <p:nvPr>
            <p:ph type="title"/>
          </p:nvPr>
        </p:nvSpPr>
        <p:spPr>
          <a:xfrm>
            <a:off x="356260" y="391886"/>
            <a:ext cx="4872964" cy="961901"/>
          </a:xfrm>
        </p:spPr>
        <p:txBody>
          <a:bodyPr anchor="t">
            <a:normAutofit/>
          </a:bodyPr>
          <a:lstStyle/>
          <a:p>
            <a:r>
              <a:rPr lang="lt-LT" sz="4000" b="0" i="0" dirty="0" err="1">
                <a:solidFill>
                  <a:schemeClr val="bg1"/>
                </a:solidFill>
                <a:effectLst/>
                <a:latin typeface="+mn-lt"/>
              </a:rPr>
              <a:t>Empatijos</a:t>
            </a:r>
            <a:r>
              <a:rPr lang="lt-LT" sz="4000" b="0" i="0" dirty="0">
                <a:solidFill>
                  <a:schemeClr val="bg1"/>
                </a:solidFill>
                <a:effectLst/>
                <a:latin typeface="+mn-lt"/>
              </a:rPr>
              <a:t> didinimas</a:t>
            </a:r>
            <a:endParaRPr lang="lt-LT" sz="4000" dirty="0">
              <a:solidFill>
                <a:schemeClr val="bg1"/>
              </a:solidFill>
              <a:latin typeface="+mn-lt"/>
            </a:endParaRPr>
          </a:p>
        </p:txBody>
      </p:sp>
      <p:sp>
        <p:nvSpPr>
          <p:cNvPr id="3" name="Content Placeholder 2">
            <a:extLst>
              <a:ext uri="{FF2B5EF4-FFF2-40B4-BE49-F238E27FC236}">
                <a16:creationId xmlns:a16="http://schemas.microsoft.com/office/drawing/2014/main" id="{2F34F824-27C9-BD4E-8E58-4C58FF187392}"/>
              </a:ext>
            </a:extLst>
          </p:cNvPr>
          <p:cNvSpPr>
            <a:spLocks noGrp="1"/>
          </p:cNvSpPr>
          <p:nvPr>
            <p:ph idx="1"/>
          </p:nvPr>
        </p:nvSpPr>
        <p:spPr>
          <a:xfrm>
            <a:off x="237506" y="1235034"/>
            <a:ext cx="6008915" cy="5474523"/>
          </a:xfrm>
        </p:spPr>
        <p:txBody>
          <a:bodyPr>
            <a:noAutofit/>
          </a:bodyPr>
          <a:lstStyle/>
          <a:p>
            <a:pPr algn="l"/>
            <a:r>
              <a:rPr lang="lt-LT" b="0" i="0" dirty="0">
                <a:solidFill>
                  <a:schemeClr val="bg1"/>
                </a:solidFill>
                <a:effectLst/>
              </a:rPr>
              <a:t>Tyrėjai mano kad galime vystyti ir didinti savo </a:t>
            </a:r>
            <a:r>
              <a:rPr lang="lt-LT" b="0" i="0" dirty="0" err="1">
                <a:solidFill>
                  <a:schemeClr val="bg1"/>
                </a:solidFill>
                <a:effectLst/>
              </a:rPr>
              <a:t>empatijos</a:t>
            </a:r>
            <a:r>
              <a:rPr lang="lt-LT" b="0" i="0" dirty="0">
                <a:solidFill>
                  <a:schemeClr val="bg1"/>
                </a:solidFill>
                <a:effectLst/>
              </a:rPr>
              <a:t> jausmus. Pavyzdžiui žmonės praleisdami laiko daugiau su nepanašiais į save, skirtingais žmonėmis gali padidinti savo </a:t>
            </a:r>
            <a:r>
              <a:rPr lang="lt-LT" b="0" i="0" dirty="0" err="1">
                <a:solidFill>
                  <a:schemeClr val="bg1"/>
                </a:solidFill>
                <a:effectLst/>
              </a:rPr>
              <a:t>empatiją</a:t>
            </a:r>
            <a:r>
              <a:rPr lang="lt-LT" b="0" i="0" dirty="0">
                <a:solidFill>
                  <a:schemeClr val="bg1"/>
                </a:solidFill>
                <a:effectLst/>
              </a:rPr>
              <a:t>, plėsdami savo požiūrį.</a:t>
            </a:r>
          </a:p>
          <a:p>
            <a:pPr algn="l"/>
            <a:r>
              <a:rPr lang="lt-LT" b="0" i="0" dirty="0">
                <a:solidFill>
                  <a:schemeClr val="bg1"/>
                </a:solidFill>
                <a:effectLst/>
              </a:rPr>
              <a:t> Lygiai taip pat skaitant knygas, romaną galime paskatinti ir paglinti savo gebėjimą įsijausti į kito žmogaus mintis. </a:t>
            </a:r>
          </a:p>
          <a:p>
            <a:pPr algn="l"/>
            <a:r>
              <a:rPr lang="lt-LT" b="0" i="0" dirty="0">
                <a:solidFill>
                  <a:schemeClr val="bg1"/>
                </a:solidFill>
                <a:effectLst/>
              </a:rPr>
              <a:t>Dar kiti tyrimai rodo jog meditacija gali padėti vystyti tam tikras smegenų būsenas kurios didina </a:t>
            </a:r>
            <a:r>
              <a:rPr lang="lt-LT" b="0" i="0" dirty="0" err="1">
                <a:solidFill>
                  <a:schemeClr val="bg1"/>
                </a:solidFill>
                <a:effectLst/>
              </a:rPr>
              <a:t>empatiją</a:t>
            </a:r>
            <a:r>
              <a:rPr lang="lt-LT" b="0" i="0" dirty="0">
                <a:solidFill>
                  <a:schemeClr val="bg1"/>
                </a:solidFill>
                <a:effectLst/>
              </a:rPr>
              <a:t>.  </a:t>
            </a:r>
            <a:endParaRPr lang="lt-LT" dirty="0">
              <a:solidFill>
                <a:schemeClr val="bg1"/>
              </a:solidFill>
            </a:endParaRPr>
          </a:p>
          <a:p>
            <a:pPr marL="0" marR="0" lvl="0" indent="0" algn="l" defTabSz="914400" rtl="0" eaLnBrk="0" fontAlgn="base" latinLnBrk="0" hangingPunct="0">
              <a:spcBef>
                <a:spcPct val="0"/>
              </a:spcBef>
              <a:spcAft>
                <a:spcPts val="600"/>
              </a:spcAft>
              <a:buClrTx/>
              <a:buSzTx/>
              <a:buFontTx/>
              <a:buNone/>
              <a:tabLst/>
            </a:pPr>
            <a:endParaRPr lang="lt-LT" dirty="0">
              <a:solidFill>
                <a:schemeClr val="bg1"/>
              </a:solidFill>
            </a:endParaRPr>
          </a:p>
        </p:txBody>
      </p:sp>
      <p:grpSp>
        <p:nvGrpSpPr>
          <p:cNvPr id="1038" name="Group 1032">
            <a:extLst>
              <a:ext uri="{FF2B5EF4-FFF2-40B4-BE49-F238E27FC236}">
                <a16:creationId xmlns:a16="http://schemas.microsoft.com/office/drawing/2014/main" id="{23705FF7-CAB4-430F-A07B-AF2245F17F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96000" y="4138312"/>
            <a:ext cx="5260975" cy="1410656"/>
            <a:chOff x="6096000" y="4138312"/>
            <a:chExt cx="5260975" cy="1410656"/>
          </a:xfrm>
        </p:grpSpPr>
        <p:sp>
          <p:nvSpPr>
            <p:cNvPr id="1034" name="Freeform: Shape 1033">
              <a:extLst>
                <a:ext uri="{FF2B5EF4-FFF2-40B4-BE49-F238E27FC236}">
                  <a16:creationId xmlns:a16="http://schemas.microsoft.com/office/drawing/2014/main" id="{6BFFE2ED-DBB9-4090-905D-1939650FC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9" name="Freeform: Shape 1034">
              <a:extLst>
                <a:ext uri="{FF2B5EF4-FFF2-40B4-BE49-F238E27FC236}">
                  <a16:creationId xmlns:a16="http://schemas.microsoft.com/office/drawing/2014/main" id="{E4D1EC16-E672-4366-A091-73675BE54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Rectangle 1">
            <a:extLst>
              <a:ext uri="{FF2B5EF4-FFF2-40B4-BE49-F238E27FC236}">
                <a16:creationId xmlns:a16="http://schemas.microsoft.com/office/drawing/2014/main" id="{860985B8-909D-284D-A150-93683A7FE896}"/>
              </a:ext>
            </a:extLst>
          </p:cNvPr>
          <p:cNvSpPr>
            <a:spLocks noChangeArrowheads="1"/>
          </p:cNvSpPr>
          <p:nvPr/>
        </p:nvSpPr>
        <p:spPr bwMode="auto">
          <a:xfrm>
            <a:off x="4562475" y="3168981"/>
            <a:ext cx="65" cy="46288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92046" rIns="0" bIns="92046"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spcBef>
                <a:spcPct val="0"/>
              </a:spcBef>
              <a:spcAft>
                <a:spcPts val="600"/>
              </a:spcAft>
              <a:buClrTx/>
              <a:buSzTx/>
              <a:buFontTx/>
              <a:buNone/>
              <a:tabLst/>
            </a:pPr>
            <a:endParaRPr kumimoji="0" lang="en-LT" altLang="en-LT" sz="1800" b="0" i="0" u="none" strike="noStrike" cap="none" normalizeH="0" baseline="0" dirty="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id="{4C05EC0D-DB49-0944-A826-E63496D43A3C}"/>
              </a:ext>
            </a:extLst>
          </p:cNvPr>
          <p:cNvPicPr>
            <a:picLocks noChangeAspect="1"/>
          </p:cNvPicPr>
          <p:nvPr/>
        </p:nvPicPr>
        <p:blipFill>
          <a:blip r:embed="rId3"/>
          <a:stretch>
            <a:fillRect/>
          </a:stretch>
        </p:blipFill>
        <p:spPr>
          <a:xfrm>
            <a:off x="6708907" y="119866"/>
            <a:ext cx="5020606" cy="6561117"/>
          </a:xfrm>
          <a:prstGeom prst="rect">
            <a:avLst/>
          </a:prstGeom>
        </p:spPr>
      </p:pic>
    </p:spTree>
    <p:extLst>
      <p:ext uri="{BB962C8B-B14F-4D97-AF65-F5344CB8AC3E}">
        <p14:creationId xmlns:p14="http://schemas.microsoft.com/office/powerpoint/2010/main" val="3239795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9ECBA0-E4CC-6049-94C5-5B58CCFEA5B2}"/>
              </a:ext>
            </a:extLst>
          </p:cNvPr>
          <p:cNvPicPr>
            <a:picLocks noChangeAspect="1"/>
          </p:cNvPicPr>
          <p:nvPr/>
        </p:nvPicPr>
        <p:blipFill>
          <a:blip r:embed="rId2"/>
          <a:stretch>
            <a:fillRect/>
          </a:stretch>
        </p:blipFill>
        <p:spPr>
          <a:xfrm>
            <a:off x="1239181" y="0"/>
            <a:ext cx="5153513" cy="6858000"/>
          </a:xfrm>
          <a:prstGeom prst="rect">
            <a:avLst/>
          </a:prstGeom>
        </p:spPr>
      </p:pic>
      <p:sp>
        <p:nvSpPr>
          <p:cNvPr id="3" name="Rectangle 2">
            <a:extLst>
              <a:ext uri="{FF2B5EF4-FFF2-40B4-BE49-F238E27FC236}">
                <a16:creationId xmlns:a16="http://schemas.microsoft.com/office/drawing/2014/main" id="{AA8CB719-2911-394D-A524-6744A36B5D79}"/>
              </a:ext>
            </a:extLst>
          </p:cNvPr>
          <p:cNvSpPr/>
          <p:nvPr/>
        </p:nvSpPr>
        <p:spPr>
          <a:xfrm>
            <a:off x="6523322" y="639772"/>
            <a:ext cx="4983678" cy="1384995"/>
          </a:xfrm>
          <a:prstGeom prst="rect">
            <a:avLst/>
          </a:prstGeom>
          <a:noFill/>
        </p:spPr>
        <p:txBody>
          <a:bodyPr wrap="square" lIns="91440" tIns="45720" rIns="91440" bIns="45720">
            <a:spAutoFit/>
          </a:bodyPr>
          <a:lstStyle/>
          <a:p>
            <a:pPr algn="ctr"/>
            <a:r>
              <a:rPr lang="en-GB" sz="2800" dirty="0">
                <a:ln w="0"/>
                <a:effectLst>
                  <a:outerShdw blurRad="38100" dist="19050" dir="2700000" algn="tl" rotWithShape="0">
                    <a:schemeClr val="dk1">
                      <a:alpha val="40000"/>
                    </a:schemeClr>
                  </a:outerShdw>
                </a:effectLst>
              </a:rPr>
              <a:t>“</a:t>
            </a:r>
            <a:r>
              <a:rPr lang="en-GB" sz="2800" dirty="0" err="1">
                <a:ln w="0"/>
                <a:effectLst>
                  <a:outerShdw blurRad="38100" dist="19050" dir="2700000" algn="tl" rotWithShape="0">
                    <a:schemeClr val="dk1">
                      <a:alpha val="40000"/>
                    </a:schemeClr>
                  </a:outerShdw>
                </a:effectLst>
              </a:rPr>
              <a:t>Ši</a:t>
            </a:r>
            <a:r>
              <a:rPr lang="en-GB" sz="2800" dirty="0">
                <a:ln w="0"/>
                <a:effectLst>
                  <a:outerShdw blurRad="38100" dist="19050" dir="2700000" algn="tl" rotWithShape="0">
                    <a:schemeClr val="dk1">
                      <a:alpha val="40000"/>
                    </a:schemeClr>
                  </a:outerShdw>
                </a:effectLst>
              </a:rPr>
              <a:t> </a:t>
            </a:r>
            <a:r>
              <a:rPr lang="en-GB" sz="2800" dirty="0" err="1">
                <a:ln w="0"/>
                <a:effectLst>
                  <a:outerShdw blurRad="38100" dist="19050" dir="2700000" algn="tl" rotWithShape="0">
                    <a:schemeClr val="dk1">
                      <a:alpha val="40000"/>
                    </a:schemeClr>
                  </a:outerShdw>
                </a:effectLst>
              </a:rPr>
              <a:t>nuostabi</a:t>
            </a:r>
            <a:r>
              <a:rPr lang="en-GB" sz="2800" dirty="0">
                <a:ln w="0"/>
                <a:effectLst>
                  <a:outerShdw blurRad="38100" dist="19050" dir="2700000" algn="tl" rotWithShape="0">
                    <a:schemeClr val="dk1">
                      <a:alpha val="40000"/>
                    </a:schemeClr>
                  </a:outerShdw>
                </a:effectLst>
              </a:rPr>
              <a:t> </a:t>
            </a:r>
            <a:r>
              <a:rPr lang="en-GB" sz="2800" dirty="0" err="1">
                <a:ln w="0"/>
                <a:effectLst>
                  <a:outerShdw blurRad="38100" dist="19050" dir="2700000" algn="tl" rotWithShape="0">
                    <a:schemeClr val="dk1">
                      <a:alpha val="40000"/>
                    </a:schemeClr>
                  </a:outerShdw>
                </a:effectLst>
              </a:rPr>
              <a:t>pora</a:t>
            </a:r>
            <a:r>
              <a:rPr lang="en-GB" sz="2800" dirty="0">
                <a:ln w="0"/>
                <a:effectLst>
                  <a:outerShdw blurRad="38100" dist="19050" dir="2700000" algn="tl" rotWithShape="0">
                    <a:schemeClr val="dk1">
                      <a:alpha val="40000"/>
                    </a:schemeClr>
                  </a:outerShdw>
                </a:effectLst>
              </a:rPr>
              <a:t> </a:t>
            </a:r>
            <a:r>
              <a:rPr lang="en-GB" sz="2800" dirty="0" err="1">
                <a:ln w="0"/>
                <a:effectLst>
                  <a:outerShdw blurRad="38100" dist="19050" dir="2700000" algn="tl" rotWithShape="0">
                    <a:schemeClr val="dk1">
                      <a:alpha val="40000"/>
                    </a:schemeClr>
                  </a:outerShdw>
                </a:effectLst>
              </a:rPr>
              <a:t>mėgino</a:t>
            </a:r>
            <a:r>
              <a:rPr lang="en-GB" sz="2800" dirty="0">
                <a:ln w="0"/>
                <a:effectLst>
                  <a:outerShdw blurRad="38100" dist="19050" dir="2700000" algn="tl" rotWithShape="0">
                    <a:schemeClr val="dk1">
                      <a:alpha val="40000"/>
                    </a:schemeClr>
                  </a:outerShdw>
                </a:effectLst>
              </a:rPr>
              <a:t> </a:t>
            </a:r>
            <a:r>
              <a:rPr lang="en-GB" sz="2800" dirty="0" err="1">
                <a:ln w="0"/>
                <a:effectLst>
                  <a:outerShdw blurRad="38100" dist="19050" dir="2700000" algn="tl" rotWithShape="0">
                    <a:schemeClr val="dk1">
                      <a:alpha val="40000"/>
                    </a:schemeClr>
                  </a:outerShdw>
                </a:effectLst>
              </a:rPr>
              <a:t>nusifotografuoti</a:t>
            </a:r>
            <a:r>
              <a:rPr lang="en-GB" sz="2800" dirty="0">
                <a:ln w="0"/>
                <a:effectLst>
                  <a:outerShdw blurRad="38100" dist="19050" dir="2700000" algn="tl" rotWithShape="0">
                    <a:schemeClr val="dk1">
                      <a:alpha val="40000"/>
                    </a:schemeClr>
                  </a:outerShdw>
                </a:effectLst>
              </a:rPr>
              <a:t> – </a:t>
            </a:r>
            <a:r>
              <a:rPr lang="en-GB" sz="2800" dirty="0" err="1">
                <a:ln w="0"/>
                <a:effectLst>
                  <a:outerShdw blurRad="38100" dist="19050" dir="2700000" algn="tl" rotWithShape="0">
                    <a:schemeClr val="dk1">
                      <a:alpha val="40000"/>
                    </a:schemeClr>
                  </a:outerShdw>
                </a:effectLst>
              </a:rPr>
              <a:t>pažiūrėkite</a:t>
            </a:r>
            <a:r>
              <a:rPr lang="en-GB" sz="2800" dirty="0">
                <a:ln w="0"/>
                <a:effectLst>
                  <a:outerShdw blurRad="38100" dist="19050" dir="2700000" algn="tl" rotWithShape="0">
                    <a:schemeClr val="dk1">
                      <a:alpha val="40000"/>
                    </a:schemeClr>
                  </a:outerShdw>
                </a:effectLst>
              </a:rPr>
              <a:t> kas </a:t>
            </a:r>
            <a:r>
              <a:rPr lang="en-GB" sz="2800" dirty="0" err="1">
                <a:ln w="0"/>
                <a:effectLst>
                  <a:outerShdw blurRad="38100" dist="19050" dir="2700000" algn="tl" rotWithShape="0">
                    <a:schemeClr val="dk1">
                      <a:alpha val="40000"/>
                    </a:schemeClr>
                  </a:outerShdw>
                </a:effectLst>
              </a:rPr>
              <a:t>nuotaukoje</a:t>
            </a:r>
            <a:r>
              <a:rPr lang="en-GB" sz="2800" dirty="0">
                <a:ln w="0"/>
                <a:effectLst>
                  <a:outerShdw blurRad="38100" dist="19050" dir="2700000" algn="tl" rotWithShape="0">
                    <a:schemeClr val="dk1">
                      <a:alpha val="40000"/>
                    </a:schemeClr>
                  </a:outerShdw>
                </a:effectLst>
              </a:rPr>
              <a:t> </a:t>
            </a:r>
            <a:r>
              <a:rPr lang="en-GB" sz="2800" dirty="0" err="1">
                <a:ln w="0"/>
                <a:effectLst>
                  <a:outerShdw blurRad="38100" dist="19050" dir="2700000" algn="tl" rotWithShape="0">
                    <a:schemeClr val="dk1">
                      <a:alpha val="40000"/>
                    </a:schemeClr>
                  </a:outerShdw>
                </a:effectLst>
              </a:rPr>
              <a:t>gavosi</a:t>
            </a:r>
            <a:r>
              <a:rPr lang="en-GB" sz="2800" dirty="0">
                <a:ln w="0"/>
                <a:effectLst>
                  <a:outerShdw blurRad="38100" dist="19050" dir="2700000" algn="tl" rotWithShape="0">
                    <a:schemeClr val="dk1">
                      <a:alpha val="40000"/>
                    </a:schemeClr>
                  </a:outerShdw>
                </a:effectLst>
              </a:rPr>
              <a:t>.” </a:t>
            </a:r>
            <a:r>
              <a:rPr lang="en-GB" sz="2800" dirty="0">
                <a:ln w="0"/>
                <a:effectLst>
                  <a:outerShdw blurRad="38100" dist="19050" dir="2700000" algn="tl" rotWithShape="0">
                    <a:schemeClr val="dk1">
                      <a:alpha val="40000"/>
                    </a:schemeClr>
                  </a:outerShdw>
                </a:effectLst>
                <a:sym typeface="Wingdings" pitchFamily="2" charset="2"/>
              </a:rPr>
              <a:t></a:t>
            </a:r>
            <a:endParaRPr lang="en-GB" sz="28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413349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2CEE7-D60D-9949-A748-BA435A04F280}"/>
              </a:ext>
            </a:extLst>
          </p:cNvPr>
          <p:cNvSpPr>
            <a:spLocks noGrp="1"/>
          </p:cNvSpPr>
          <p:nvPr>
            <p:ph type="title"/>
          </p:nvPr>
        </p:nvSpPr>
        <p:spPr/>
        <p:txBody>
          <a:bodyPr/>
          <a:lstStyle/>
          <a:p>
            <a:r>
              <a:rPr lang="en-GB" dirty="0"/>
              <a:t>N</a:t>
            </a:r>
            <a:r>
              <a:rPr lang="en-LT" dirty="0"/>
              <a:t>eužsimezgantys ryšiai</a:t>
            </a:r>
          </a:p>
        </p:txBody>
      </p:sp>
      <p:sp>
        <p:nvSpPr>
          <p:cNvPr id="3" name="Content Placeholder 2">
            <a:extLst>
              <a:ext uri="{FF2B5EF4-FFF2-40B4-BE49-F238E27FC236}">
                <a16:creationId xmlns:a16="http://schemas.microsoft.com/office/drawing/2014/main" id="{A9C7B506-5D40-A841-80C9-FCDF1FA0A2C7}"/>
              </a:ext>
            </a:extLst>
          </p:cNvPr>
          <p:cNvSpPr>
            <a:spLocks noGrp="1"/>
          </p:cNvSpPr>
          <p:nvPr>
            <p:ph idx="1"/>
          </p:nvPr>
        </p:nvSpPr>
        <p:spPr>
          <a:xfrm>
            <a:off x="344383" y="1472540"/>
            <a:ext cx="11673445" cy="5284520"/>
          </a:xfrm>
        </p:spPr>
        <p:txBody>
          <a:bodyPr>
            <a:noAutofit/>
          </a:bodyPr>
          <a:lstStyle/>
          <a:p>
            <a:pPr algn="l"/>
            <a:r>
              <a:rPr lang="lt-LT" sz="3200" b="0" i="0" dirty="0">
                <a:solidFill>
                  <a:srgbClr val="2C2D30"/>
                </a:solidFill>
                <a:effectLst/>
              </a:rPr>
              <a:t>Kai kurie žmonės kurie įsigyją augintinį ar savo vaikui – neturi gebėjimo prisirišti prie gyvūno – tiesiog neužsimezga bičiulystės jausmų. </a:t>
            </a:r>
            <a:endParaRPr lang="lt-LT" sz="3200" dirty="0">
              <a:solidFill>
                <a:srgbClr val="2C2D30"/>
              </a:solidFill>
            </a:endParaRPr>
          </a:p>
          <a:p>
            <a:pPr algn="l"/>
            <a:r>
              <a:rPr lang="lt-LT" sz="3200" b="0" i="0" dirty="0">
                <a:solidFill>
                  <a:srgbClr val="2C2D30"/>
                </a:solidFill>
                <a:effectLst/>
              </a:rPr>
              <a:t>Kartais </a:t>
            </a:r>
            <a:r>
              <a:rPr lang="lt-LT" sz="3200" dirty="0">
                <a:solidFill>
                  <a:srgbClr val="2C2D30"/>
                </a:solidFill>
              </a:rPr>
              <a:t>žmogus negali prisirišti su </a:t>
            </a:r>
            <a:r>
              <a:rPr lang="lt-LT" sz="3200" dirty="0" err="1">
                <a:solidFill>
                  <a:srgbClr val="2C2D30"/>
                </a:solidFill>
              </a:rPr>
              <a:t>t.t</a:t>
            </a:r>
            <a:r>
              <a:rPr lang="lt-LT" sz="3200" dirty="0">
                <a:solidFill>
                  <a:srgbClr val="2C2D30"/>
                </a:solidFill>
              </a:rPr>
              <a:t>. gyvūnu dėl konfliktuojančių asmenybės bruožų arba nesuderinamų poreikių kurie sukelia pernelyg daug įtampos ir nepakankamai simpatijos, meilės jausmo. </a:t>
            </a:r>
          </a:p>
          <a:p>
            <a:pPr algn="l"/>
            <a:r>
              <a:rPr lang="lt-LT" sz="3200" b="0" i="0" dirty="0">
                <a:solidFill>
                  <a:srgbClr val="2C2D30"/>
                </a:solidFill>
                <a:effectLst/>
              </a:rPr>
              <a:t>Kartais net esant stipriam ryšiui tarp žmogaus ir gyvūno, vis vien santykis nukenčia, nes gyvūnas gali turėti elgesio problemų ar emocinių poreikių, kurų žmogus negali atliepti arba „atlaikyti”. (Pvz. gyvūno silpnumo/baimingumo; šlapimo nelaikymo; gyvūno pavydo/neprognozuojamos agresijos ar </a:t>
            </a:r>
            <a:r>
              <a:rPr lang="lt-LT" sz="3200" b="0" i="0" dirty="0" err="1">
                <a:solidFill>
                  <a:srgbClr val="2C2D30"/>
                </a:solidFill>
                <a:effectLst/>
              </a:rPr>
              <a:t>hiperaktyvumo</a:t>
            </a:r>
            <a:r>
              <a:rPr lang="lt-LT" sz="3200" b="0" i="0" dirty="0">
                <a:solidFill>
                  <a:srgbClr val="2C2D30"/>
                </a:solidFill>
                <a:effectLst/>
              </a:rPr>
              <a:t> ir kt.)</a:t>
            </a:r>
            <a:br>
              <a:rPr lang="lt-LT" sz="3200" dirty="0"/>
            </a:br>
            <a:endParaRPr lang="lt-LT" sz="3200" dirty="0"/>
          </a:p>
        </p:txBody>
      </p:sp>
    </p:spTree>
    <p:extLst>
      <p:ext uri="{BB962C8B-B14F-4D97-AF65-F5344CB8AC3E}">
        <p14:creationId xmlns:p14="http://schemas.microsoft.com/office/powerpoint/2010/main" val="3469132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3252</TotalTime>
  <Words>892</Words>
  <Application>Microsoft Macintosh PowerPoint</Application>
  <PresentationFormat>Widescreen</PresentationFormat>
  <Paragraphs>42</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Benton</vt:lpstr>
      <vt:lpstr>Calibri</vt:lpstr>
      <vt:lpstr>Calibri Light</vt:lpstr>
      <vt:lpstr>CentraNo2Book</vt:lpstr>
      <vt:lpstr>Office Theme</vt:lpstr>
      <vt:lpstr>Žmogaus empatija gyvūnams, gyvūnų gerovei ir jos kompleksiškumas</vt:lpstr>
      <vt:lpstr>Empatija </vt:lpstr>
      <vt:lpstr>Empatija</vt:lpstr>
      <vt:lpstr>Empatijos raida</vt:lpstr>
      <vt:lpstr>Ar gali meilės gyvūnams būti per daug?</vt:lpstr>
      <vt:lpstr>Nuostatos gyvūnų atžvilgiu</vt:lpstr>
      <vt:lpstr>Empatijos didinimas</vt:lpstr>
      <vt:lpstr>PowerPoint Presentation</vt:lpstr>
      <vt:lpstr>Neužsimezgantys ryšiai</vt:lpstr>
      <vt:lpstr>Mokslinis tyrimas 2021 m. „Santykis tarp emocinio intelekto ir empatijos tarp žmonių ir gyvūnų”</vt:lpstr>
      <vt:lpstr>Tyrimo panaudojimo galimybės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Empatija gyvūnams </dc:title>
  <dc:creator>Egle Seksteliene</dc:creator>
  <cp:lastModifiedBy>Egle Seksteliene</cp:lastModifiedBy>
  <cp:revision>17</cp:revision>
  <dcterms:created xsi:type="dcterms:W3CDTF">2022-10-10T14:41:11Z</dcterms:created>
  <dcterms:modified xsi:type="dcterms:W3CDTF">2022-10-12T20:53:15Z</dcterms:modified>
</cp:coreProperties>
</file>