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4"/>
    <p:sldMasterId id="2147483797" r:id="rId5"/>
    <p:sldMasterId id="2147483802" r:id="rId6"/>
    <p:sldMasterId id="2147483822" r:id="rId7"/>
  </p:sldMasterIdLst>
  <p:notesMasterIdLst>
    <p:notesMasterId r:id="rId24"/>
  </p:notesMasterIdLst>
  <p:handoutMasterIdLst>
    <p:handoutMasterId r:id="rId25"/>
  </p:handoutMasterIdLst>
  <p:sldIdLst>
    <p:sldId id="273" r:id="rId8"/>
    <p:sldId id="258" r:id="rId9"/>
    <p:sldId id="696" r:id="rId10"/>
    <p:sldId id="402" r:id="rId11"/>
    <p:sldId id="700" r:id="rId12"/>
    <p:sldId id="391" r:id="rId13"/>
    <p:sldId id="265" r:id="rId14"/>
    <p:sldId id="293" r:id="rId15"/>
    <p:sldId id="392" r:id="rId16"/>
    <p:sldId id="692" r:id="rId17"/>
    <p:sldId id="694" r:id="rId18"/>
    <p:sldId id="363" r:id="rId19"/>
    <p:sldId id="697" r:id="rId20"/>
    <p:sldId id="698" r:id="rId21"/>
    <p:sldId id="699" r:id="rId22"/>
    <p:sldId id="695" r:id="rId23"/>
  </p:sldIdLst>
  <p:sldSz cx="12188825" cy="6858000"/>
  <p:notesSz cx="7010400" cy="92964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5CD0348WKG" initials="5" lastIdx="1" clrIdx="0">
    <p:extLst>
      <p:ext uri="{19B8F6BF-5375-455C-9EA6-DF929625EA0E}">
        <p15:presenceInfo xmlns:p15="http://schemas.microsoft.com/office/powerpoint/2012/main" userId="S::5CD0348WKG@vmvt.lt::67c20843-3ebe-4bca-a7ab-869d6004048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A7ABF3"/>
    <a:srgbClr val="BB7F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4" autoAdjust="0"/>
    <p:restoredTop sz="94492" autoAdjust="0"/>
  </p:normalViewPr>
  <p:slideViewPr>
    <p:cSldViewPr>
      <p:cViewPr varScale="1">
        <p:scale>
          <a:sx n="99" d="100"/>
          <a:sy n="99" d="100"/>
        </p:scale>
        <p:origin x="352" y="72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diagrams/_rels/data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svg"/><Relationship Id="rId9" Type="http://schemas.openxmlformats.org/officeDocument/2006/relationships/image" Target="../media/image38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image" Target="../media/image23.png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diagrams/_rels/drawing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13" Type="http://schemas.openxmlformats.org/officeDocument/2006/relationships/image" Target="../media/image42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svg"/><Relationship Id="rId1" Type="http://schemas.openxmlformats.org/officeDocument/2006/relationships/image" Target="../media/image30.png"/><Relationship Id="rId6" Type="http://schemas.openxmlformats.org/officeDocument/2006/relationships/image" Target="../media/image35.svg"/><Relationship Id="rId11" Type="http://schemas.openxmlformats.org/officeDocument/2006/relationships/image" Target="../media/image40.sv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svg"/><Relationship Id="rId9" Type="http://schemas.openxmlformats.org/officeDocument/2006/relationships/image" Target="../media/image38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45478F4-84A7-419D-9590-56D3BCE5AFB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78848B06-07A5-459F-9D26-0B53847EB846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Maisto ir geriamojo vandens sauga ir kokybė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408DB-DA3C-4756-BC06-73E21CF93F06}" type="parTrans" cxnId="{3D5CDD94-501B-425F-9680-8279DD9C2C2E}">
      <dgm:prSet/>
      <dgm:spPr/>
      <dgm:t>
        <a:bodyPr/>
        <a:lstStyle/>
        <a:p>
          <a:endParaRPr lang="en-US"/>
        </a:p>
      </dgm:t>
    </dgm:pt>
    <dgm:pt modelId="{911725A1-2816-4096-BB4D-19AB42EFE0DD}" type="sibTrans" cxnId="{3D5CDD94-501B-425F-9680-8279DD9C2C2E}">
      <dgm:prSet/>
      <dgm:spPr/>
      <dgm:t>
        <a:bodyPr/>
        <a:lstStyle/>
        <a:p>
          <a:endParaRPr lang="en-US"/>
        </a:p>
      </dgm:t>
    </dgm:pt>
    <dgm:pt modelId="{A9DEC806-A6CC-4C58-A3DF-6A5165275EA0}">
      <dgm:prSet phldrT="[Text]" custT="1"/>
      <dgm:spPr/>
      <dgm:t>
        <a:bodyPr/>
        <a:lstStyle/>
        <a:p>
          <a:r>
            <a:rPr lang="lt-LT" sz="16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Gyvūnų sveikata ir gerovė</a:t>
          </a:r>
          <a:endParaRPr lang="en-US" sz="1600" dirty="0"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E11A2-780B-4C77-A3E4-B5AB2C11914C}" type="parTrans" cxnId="{F77064C8-E479-445E-8467-45B9473061C7}">
      <dgm:prSet/>
      <dgm:spPr/>
      <dgm:t>
        <a:bodyPr/>
        <a:lstStyle/>
        <a:p>
          <a:endParaRPr lang="en-US"/>
        </a:p>
      </dgm:t>
    </dgm:pt>
    <dgm:pt modelId="{9CCEDCA3-BA32-473F-B032-18CE34DFD2E2}" type="sibTrans" cxnId="{F77064C8-E479-445E-8467-45B9473061C7}">
      <dgm:prSet/>
      <dgm:spPr/>
      <dgm:t>
        <a:bodyPr/>
        <a:lstStyle/>
        <a:p>
          <a:endParaRPr lang="en-US"/>
        </a:p>
      </dgm:t>
    </dgm:pt>
    <dgm:pt modelId="{7D49650F-7928-4433-8331-09E9F619C6C6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Veterinariniai vaistai. Veterinarinių paslaugų teikėjai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15F29-4C6B-4936-ABA4-22646489E428}" type="parTrans" cxnId="{EE349F3A-0AC3-4421-9C08-402CB2FE3D02}">
      <dgm:prSet/>
      <dgm:spPr/>
      <dgm:t>
        <a:bodyPr/>
        <a:lstStyle/>
        <a:p>
          <a:endParaRPr lang="en-US"/>
        </a:p>
      </dgm:t>
    </dgm:pt>
    <dgm:pt modelId="{0E62F1A2-D1BC-4F3A-8790-717C36FD3FB6}" type="sibTrans" cxnId="{EE349F3A-0AC3-4421-9C08-402CB2FE3D02}">
      <dgm:prSet/>
      <dgm:spPr/>
      <dgm:t>
        <a:bodyPr/>
        <a:lstStyle/>
        <a:p>
          <a:endParaRPr lang="en-US"/>
        </a:p>
      </dgm:t>
    </dgm:pt>
    <dgm:pt modelId="{E07414B5-7C4D-4883-A3B3-8193963DAD81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Pašarų saga. Pašarų priedai</a:t>
          </a:r>
          <a:endParaRPr lang="en-US" sz="1600" dirty="0"/>
        </a:p>
      </dgm:t>
    </dgm:pt>
    <dgm:pt modelId="{7C0C2391-3E4E-4CE1-BD28-B7BDD033F2AA}" type="parTrans" cxnId="{70B76F33-5AE6-4AF8-AAC5-E1D1709853C2}">
      <dgm:prSet/>
      <dgm:spPr/>
      <dgm:t>
        <a:bodyPr/>
        <a:lstStyle/>
        <a:p>
          <a:endParaRPr lang="en-US"/>
        </a:p>
      </dgm:t>
    </dgm:pt>
    <dgm:pt modelId="{A0E96B81-C623-4F91-B585-5CAFC4B8F1CE}" type="sibTrans" cxnId="{70B76F33-5AE6-4AF8-AAC5-E1D1709853C2}">
      <dgm:prSet/>
      <dgm:spPr/>
      <dgm:t>
        <a:bodyPr/>
        <a:lstStyle/>
        <a:p>
          <a:endParaRPr lang="en-US"/>
        </a:p>
      </dgm:t>
    </dgm:pt>
    <dgm:pt modelId="{4730EB40-3070-449C-A225-7F9F4CC0DF6A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Pasienio kontrolė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F2C39-0CA6-4AC2-8C39-E8F310FD5628}" type="parTrans" cxnId="{1A779C64-2835-4E82-8BC2-EDE31686B283}">
      <dgm:prSet/>
      <dgm:spPr/>
      <dgm:t>
        <a:bodyPr/>
        <a:lstStyle/>
        <a:p>
          <a:endParaRPr lang="en-US"/>
        </a:p>
      </dgm:t>
    </dgm:pt>
    <dgm:pt modelId="{0F41917B-C75D-4AAC-B2C6-E98CCFB213C3}" type="sibTrans" cxnId="{1A779C64-2835-4E82-8BC2-EDE31686B283}">
      <dgm:prSet/>
      <dgm:spPr/>
      <dgm:t>
        <a:bodyPr/>
        <a:lstStyle/>
        <a:p>
          <a:endParaRPr lang="en-US"/>
        </a:p>
      </dgm:t>
    </dgm:pt>
    <dgm:pt modelId="{B74D4AD1-CA38-4423-810B-84B25611187B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Veislininkystė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B82BA-43B9-4BAD-A6AB-7FDB744A578E}" type="parTrans" cxnId="{925C3058-A681-4F15-A3F4-DBA2D28A57CA}">
      <dgm:prSet/>
      <dgm:spPr/>
      <dgm:t>
        <a:bodyPr/>
        <a:lstStyle/>
        <a:p>
          <a:endParaRPr lang="en-US"/>
        </a:p>
      </dgm:t>
    </dgm:pt>
    <dgm:pt modelId="{54007FE3-9692-4CA1-AADE-7E98D6BA59EB}" type="sibTrans" cxnId="{925C3058-A681-4F15-A3F4-DBA2D28A57CA}">
      <dgm:prSet/>
      <dgm:spPr/>
      <dgm:t>
        <a:bodyPr/>
        <a:lstStyle/>
        <a:p>
          <a:endParaRPr lang="en-US"/>
        </a:p>
      </dgm:t>
    </dgm:pt>
    <dgm:pt modelId="{8E7D8417-E91D-415A-BA1B-63528CE8B648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NMA atrinktų ūkio subjektų vertinimas dėl kompleksinės ir susietosios paramos reikalavimų atitikties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F012F-EAAD-4237-B4D1-6EF187CF8699}" type="parTrans" cxnId="{920FAB88-D3C3-4342-8310-D4FFC0115B7C}">
      <dgm:prSet/>
      <dgm:spPr/>
      <dgm:t>
        <a:bodyPr/>
        <a:lstStyle/>
        <a:p>
          <a:endParaRPr lang="en-US"/>
        </a:p>
      </dgm:t>
    </dgm:pt>
    <dgm:pt modelId="{2D70B449-B7E4-4169-9FB3-BB548269C633}" type="sibTrans" cxnId="{920FAB88-D3C3-4342-8310-D4FFC0115B7C}">
      <dgm:prSet/>
      <dgm:spPr/>
      <dgm:t>
        <a:bodyPr/>
        <a:lstStyle/>
        <a:p>
          <a:endParaRPr lang="en-US"/>
        </a:p>
      </dgm:t>
    </dgm:pt>
    <dgm:pt modelId="{8DA91695-3417-41C4-990C-2EC1347216DF}" type="pres">
      <dgm:prSet presAssocID="{A45478F4-84A7-419D-9590-56D3BCE5AFB7}" presName="linearFlow" presStyleCnt="0">
        <dgm:presLayoutVars>
          <dgm:dir/>
          <dgm:resizeHandles val="exact"/>
        </dgm:presLayoutVars>
      </dgm:prSet>
      <dgm:spPr/>
    </dgm:pt>
    <dgm:pt modelId="{898EDE0A-8311-49D8-866E-26D418CC699B}" type="pres">
      <dgm:prSet presAssocID="{78848B06-07A5-459F-9D26-0B53847EB846}" presName="composite" presStyleCnt="0"/>
      <dgm:spPr/>
    </dgm:pt>
    <dgm:pt modelId="{32E08D87-8ED1-4419-911C-C2B457CC7123}" type="pres">
      <dgm:prSet presAssocID="{78848B06-07A5-459F-9D26-0B53847EB846}" presName="imgShp" presStyleLbl="fgImgPlace1" presStyleIdx="0" presStyleCnt="7" custLinFactNeighborX="2120" custLinFactNeighborY="33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191FE623-19F5-4DB2-B35B-A49CAC4173B2}" type="pres">
      <dgm:prSet presAssocID="{78848B06-07A5-459F-9D26-0B53847EB846}" presName="txShp" presStyleLbl="node1" presStyleIdx="0" presStyleCnt="7" custLinFactNeighborX="711" custLinFactNeighborY="-3774">
        <dgm:presLayoutVars>
          <dgm:bulletEnabled val="1"/>
        </dgm:presLayoutVars>
      </dgm:prSet>
      <dgm:spPr/>
    </dgm:pt>
    <dgm:pt modelId="{FD840E9F-DD88-4956-B978-9B943A6A44A8}" type="pres">
      <dgm:prSet presAssocID="{911725A1-2816-4096-BB4D-19AB42EFE0DD}" presName="spacing" presStyleCnt="0"/>
      <dgm:spPr/>
    </dgm:pt>
    <dgm:pt modelId="{3B018C28-2F3F-4438-96A8-E62E241F362B}" type="pres">
      <dgm:prSet presAssocID="{A9DEC806-A6CC-4C58-A3DF-6A5165275EA0}" presName="composite" presStyleCnt="0"/>
      <dgm:spPr/>
    </dgm:pt>
    <dgm:pt modelId="{523CA7BF-150C-491A-A873-ADCC7540478F}" type="pres">
      <dgm:prSet presAssocID="{A9DEC806-A6CC-4C58-A3DF-6A5165275EA0}" presName="imgShp" presStyleLbl="fgImgPlace1" presStyleIdx="1" presStyleCnt="7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09CE7F0B-77EB-4C61-9951-2F2FA5DBE69E}" type="pres">
      <dgm:prSet presAssocID="{A9DEC806-A6CC-4C58-A3DF-6A5165275EA0}" presName="txShp" presStyleLbl="node1" presStyleIdx="1" presStyleCnt="7" custScaleX="101978">
        <dgm:presLayoutVars>
          <dgm:bulletEnabled val="1"/>
        </dgm:presLayoutVars>
      </dgm:prSet>
      <dgm:spPr/>
    </dgm:pt>
    <dgm:pt modelId="{263B3A70-43BD-493A-BD00-808AD242CF28}" type="pres">
      <dgm:prSet presAssocID="{9CCEDCA3-BA32-473F-B032-18CE34DFD2E2}" presName="spacing" presStyleCnt="0"/>
      <dgm:spPr/>
    </dgm:pt>
    <dgm:pt modelId="{8ED88592-A072-4A4A-A421-41AF54582108}" type="pres">
      <dgm:prSet presAssocID="{7D49650F-7928-4433-8331-09E9F619C6C6}" presName="composite" presStyleCnt="0"/>
      <dgm:spPr/>
    </dgm:pt>
    <dgm:pt modelId="{8F3736C0-06C9-49CB-AAD9-3E4C80A51BD4}" type="pres">
      <dgm:prSet presAssocID="{7D49650F-7928-4433-8331-09E9F619C6C6}" presName="imgShp" presStyleLbl="fgImgPlace1" presStyleIdx="2" presStyleCnt="7" custLinFactNeighborX="2120" custLinFactNeighborY="38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</dgm:pt>
    <dgm:pt modelId="{78964DFC-6CA3-4AA7-8203-79A2774DE5B3}" type="pres">
      <dgm:prSet presAssocID="{7D49650F-7928-4433-8331-09E9F619C6C6}" presName="txShp" presStyleLbl="node1" presStyleIdx="2" presStyleCnt="7" custLinFactNeighborX="1377" custLinFactNeighborY="-1758">
        <dgm:presLayoutVars>
          <dgm:bulletEnabled val="1"/>
        </dgm:presLayoutVars>
      </dgm:prSet>
      <dgm:spPr/>
    </dgm:pt>
    <dgm:pt modelId="{A2F1828F-0ACA-4695-B66D-6085B09F2DC4}" type="pres">
      <dgm:prSet presAssocID="{0E62F1A2-D1BC-4F3A-8790-717C36FD3FB6}" presName="spacing" presStyleCnt="0"/>
      <dgm:spPr/>
    </dgm:pt>
    <dgm:pt modelId="{E8790B1D-AE9D-454B-8478-1060A2C6CD84}" type="pres">
      <dgm:prSet presAssocID="{E07414B5-7C4D-4883-A3B3-8193963DAD81}" presName="composite" presStyleCnt="0"/>
      <dgm:spPr/>
    </dgm:pt>
    <dgm:pt modelId="{FACC4A36-655B-42D3-A294-330F9B202673}" type="pres">
      <dgm:prSet presAssocID="{E07414B5-7C4D-4883-A3B3-8193963DAD81}" presName="imgShp" presStyleLbl="fgImgPlace1" presStyleIdx="3" presStyleCnt="7"/>
      <dgm:spPr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</dgm:pt>
    <dgm:pt modelId="{5FA2E284-0E5B-424E-BBB6-074432938ACF}" type="pres">
      <dgm:prSet presAssocID="{E07414B5-7C4D-4883-A3B3-8193963DAD81}" presName="txShp" presStyleLbl="node1" presStyleIdx="3" presStyleCnt="7" custLinFactNeighborX="1647" custLinFactNeighborY="186">
        <dgm:presLayoutVars>
          <dgm:bulletEnabled val="1"/>
        </dgm:presLayoutVars>
      </dgm:prSet>
      <dgm:spPr/>
    </dgm:pt>
    <dgm:pt modelId="{9AD6FDB8-591F-4D91-BF85-B4798A2C7F37}" type="pres">
      <dgm:prSet presAssocID="{A0E96B81-C623-4F91-B585-5CAFC4B8F1CE}" presName="spacing" presStyleCnt="0"/>
      <dgm:spPr/>
    </dgm:pt>
    <dgm:pt modelId="{C3C6038E-D106-461A-B914-E7E3096A487D}" type="pres">
      <dgm:prSet presAssocID="{4730EB40-3070-449C-A225-7F9F4CC0DF6A}" presName="composite" presStyleCnt="0"/>
      <dgm:spPr/>
    </dgm:pt>
    <dgm:pt modelId="{B54BCBC9-44E2-411F-A7B6-E419A6D78492}" type="pres">
      <dgm:prSet presAssocID="{4730EB40-3070-449C-A225-7F9F4CC0DF6A}" presName="imgShp" presStyleLbl="fgImgPlace1" presStyleIdx="4" presStyleCnt="7"/>
      <dgm:spPr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30751C1-23F5-411F-AC61-EE876E075DE7}" type="pres">
      <dgm:prSet presAssocID="{4730EB40-3070-449C-A225-7F9F4CC0DF6A}" presName="txShp" presStyleLbl="node1" presStyleIdx="4" presStyleCnt="7" custLinFactNeighborX="1377" custLinFactNeighborY="-1758">
        <dgm:presLayoutVars>
          <dgm:bulletEnabled val="1"/>
        </dgm:presLayoutVars>
      </dgm:prSet>
      <dgm:spPr/>
    </dgm:pt>
    <dgm:pt modelId="{582AC885-3E06-4787-AFFE-B55E4DCD6F5B}" type="pres">
      <dgm:prSet presAssocID="{0F41917B-C75D-4AAC-B2C6-E98CCFB213C3}" presName="spacing" presStyleCnt="0"/>
      <dgm:spPr/>
    </dgm:pt>
    <dgm:pt modelId="{7D75B1B7-B6AB-4FD3-9CF0-EC5A6172BF97}" type="pres">
      <dgm:prSet presAssocID="{B74D4AD1-CA38-4423-810B-84B25611187B}" presName="composite" presStyleCnt="0"/>
      <dgm:spPr/>
    </dgm:pt>
    <dgm:pt modelId="{E26CC96D-BC72-40CC-B0EA-2C75D1E6249F}" type="pres">
      <dgm:prSet presAssocID="{B74D4AD1-CA38-4423-810B-84B25611187B}" presName="imgShp" presStyleLbl="fgImgPlace1" presStyleIdx="5" presStyleCnt="7" custLinFactNeighborX="2120" custLinFactNeighborY="7484"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CFCADBDD-AFD2-4504-AED2-8583012C2CC4}" type="pres">
      <dgm:prSet presAssocID="{B74D4AD1-CA38-4423-810B-84B25611187B}" presName="txShp" presStyleLbl="node1" presStyleIdx="5" presStyleCnt="7" custLinFactNeighborX="1377" custLinFactNeighborY="-1758">
        <dgm:presLayoutVars>
          <dgm:bulletEnabled val="1"/>
        </dgm:presLayoutVars>
      </dgm:prSet>
      <dgm:spPr/>
    </dgm:pt>
    <dgm:pt modelId="{C780228A-F9DB-4743-AEF3-51051D08952E}" type="pres">
      <dgm:prSet presAssocID="{54007FE3-9692-4CA1-AADE-7E98D6BA59EB}" presName="spacing" presStyleCnt="0"/>
      <dgm:spPr/>
    </dgm:pt>
    <dgm:pt modelId="{B65EF608-68FF-4BE3-9F0F-C171B8E54E49}" type="pres">
      <dgm:prSet presAssocID="{8E7D8417-E91D-415A-BA1B-63528CE8B648}" presName="composite" presStyleCnt="0"/>
      <dgm:spPr/>
    </dgm:pt>
    <dgm:pt modelId="{4096A096-D009-48A3-8525-BF4F195C5DB9}" type="pres">
      <dgm:prSet presAssocID="{8E7D8417-E91D-415A-BA1B-63528CE8B648}" presName="imgShp" presStyleLbl="fgImgPlace1" presStyleIdx="6" presStyleCnt="7"/>
      <dgm:spPr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</dgm:spPr>
    </dgm:pt>
    <dgm:pt modelId="{6D763929-63CD-47A8-AEAF-6C70AAFCDF87}" type="pres">
      <dgm:prSet presAssocID="{8E7D8417-E91D-415A-BA1B-63528CE8B648}" presName="txShp" presStyleLbl="node1" presStyleIdx="6" presStyleCnt="7" custLinFactNeighborX="1377" custLinFactNeighborY="-1758">
        <dgm:presLayoutVars>
          <dgm:bulletEnabled val="1"/>
        </dgm:presLayoutVars>
      </dgm:prSet>
      <dgm:spPr/>
    </dgm:pt>
  </dgm:ptLst>
  <dgm:cxnLst>
    <dgm:cxn modelId="{366A4306-4FC7-4001-AE87-880CEBD7261A}" type="presOf" srcId="{8E7D8417-E91D-415A-BA1B-63528CE8B648}" destId="{6D763929-63CD-47A8-AEAF-6C70AAFCDF87}" srcOrd="0" destOrd="0" presId="urn:microsoft.com/office/officeart/2005/8/layout/vList3"/>
    <dgm:cxn modelId="{70B76F33-5AE6-4AF8-AAC5-E1D1709853C2}" srcId="{A45478F4-84A7-419D-9590-56D3BCE5AFB7}" destId="{E07414B5-7C4D-4883-A3B3-8193963DAD81}" srcOrd="3" destOrd="0" parTransId="{7C0C2391-3E4E-4CE1-BD28-B7BDD033F2AA}" sibTransId="{A0E96B81-C623-4F91-B585-5CAFC4B8F1CE}"/>
    <dgm:cxn modelId="{EE349F3A-0AC3-4421-9C08-402CB2FE3D02}" srcId="{A45478F4-84A7-419D-9590-56D3BCE5AFB7}" destId="{7D49650F-7928-4433-8331-09E9F619C6C6}" srcOrd="2" destOrd="0" parTransId="{3F915F29-4C6B-4936-ABA4-22646489E428}" sibTransId="{0E62F1A2-D1BC-4F3A-8790-717C36FD3FB6}"/>
    <dgm:cxn modelId="{1A779C64-2835-4E82-8BC2-EDE31686B283}" srcId="{A45478F4-84A7-419D-9590-56D3BCE5AFB7}" destId="{4730EB40-3070-449C-A225-7F9F4CC0DF6A}" srcOrd="4" destOrd="0" parTransId="{257F2C39-0CA6-4AC2-8C39-E8F310FD5628}" sibTransId="{0F41917B-C75D-4AAC-B2C6-E98CCFB213C3}"/>
    <dgm:cxn modelId="{482CD76D-6857-429B-AE4A-58D04122B243}" type="presOf" srcId="{7D49650F-7928-4433-8331-09E9F619C6C6}" destId="{78964DFC-6CA3-4AA7-8203-79A2774DE5B3}" srcOrd="0" destOrd="0" presId="urn:microsoft.com/office/officeart/2005/8/layout/vList3"/>
    <dgm:cxn modelId="{925C3058-A681-4F15-A3F4-DBA2D28A57CA}" srcId="{A45478F4-84A7-419D-9590-56D3BCE5AFB7}" destId="{B74D4AD1-CA38-4423-810B-84B25611187B}" srcOrd="5" destOrd="0" parTransId="{454B82BA-43B9-4BAD-A6AB-7FDB744A578E}" sibTransId="{54007FE3-9692-4CA1-AADE-7E98D6BA59EB}"/>
    <dgm:cxn modelId="{43A6A278-8F61-45F3-973C-244DE36B071A}" type="presOf" srcId="{A9DEC806-A6CC-4C58-A3DF-6A5165275EA0}" destId="{09CE7F0B-77EB-4C61-9951-2F2FA5DBE69E}" srcOrd="0" destOrd="0" presId="urn:microsoft.com/office/officeart/2005/8/layout/vList3"/>
    <dgm:cxn modelId="{226B077A-66BD-4A46-99F3-88FA82E6ECDE}" type="presOf" srcId="{4730EB40-3070-449C-A225-7F9F4CC0DF6A}" destId="{B30751C1-23F5-411F-AC61-EE876E075DE7}" srcOrd="0" destOrd="0" presId="urn:microsoft.com/office/officeart/2005/8/layout/vList3"/>
    <dgm:cxn modelId="{920FAB88-D3C3-4342-8310-D4FFC0115B7C}" srcId="{A45478F4-84A7-419D-9590-56D3BCE5AFB7}" destId="{8E7D8417-E91D-415A-BA1B-63528CE8B648}" srcOrd="6" destOrd="0" parTransId="{476F012F-EAAD-4237-B4D1-6EF187CF8699}" sibTransId="{2D70B449-B7E4-4169-9FB3-BB548269C633}"/>
    <dgm:cxn modelId="{3D5CDD94-501B-425F-9680-8279DD9C2C2E}" srcId="{A45478F4-84A7-419D-9590-56D3BCE5AFB7}" destId="{78848B06-07A5-459F-9D26-0B53847EB846}" srcOrd="0" destOrd="0" parTransId="{020408DB-DA3C-4756-BC06-73E21CF93F06}" sibTransId="{911725A1-2816-4096-BB4D-19AB42EFE0DD}"/>
    <dgm:cxn modelId="{562A58B0-82AB-4587-AE6D-8A0B70AC7DA3}" type="presOf" srcId="{78848B06-07A5-459F-9D26-0B53847EB846}" destId="{191FE623-19F5-4DB2-B35B-A49CAC4173B2}" srcOrd="0" destOrd="0" presId="urn:microsoft.com/office/officeart/2005/8/layout/vList3"/>
    <dgm:cxn modelId="{F77064C8-E479-445E-8467-45B9473061C7}" srcId="{A45478F4-84A7-419D-9590-56D3BCE5AFB7}" destId="{A9DEC806-A6CC-4C58-A3DF-6A5165275EA0}" srcOrd="1" destOrd="0" parTransId="{943E11A2-780B-4C77-A3E4-B5AB2C11914C}" sibTransId="{9CCEDCA3-BA32-473F-B032-18CE34DFD2E2}"/>
    <dgm:cxn modelId="{C7CC8CF7-7714-4113-B5D8-D9F9ECEC4323}" type="presOf" srcId="{A45478F4-84A7-419D-9590-56D3BCE5AFB7}" destId="{8DA91695-3417-41C4-990C-2EC1347216DF}" srcOrd="0" destOrd="0" presId="urn:microsoft.com/office/officeart/2005/8/layout/vList3"/>
    <dgm:cxn modelId="{A9964BF9-AEC4-4446-B27D-D1902BB7FC83}" type="presOf" srcId="{B74D4AD1-CA38-4423-810B-84B25611187B}" destId="{CFCADBDD-AFD2-4504-AED2-8583012C2CC4}" srcOrd="0" destOrd="0" presId="urn:microsoft.com/office/officeart/2005/8/layout/vList3"/>
    <dgm:cxn modelId="{AA2EAEFD-60AD-4F6B-AA91-81554C942144}" type="presOf" srcId="{E07414B5-7C4D-4883-A3B3-8193963DAD81}" destId="{5FA2E284-0E5B-424E-BBB6-074432938ACF}" srcOrd="0" destOrd="0" presId="urn:microsoft.com/office/officeart/2005/8/layout/vList3"/>
    <dgm:cxn modelId="{7A28E077-CEB4-4975-AEA5-57AC749F1BAC}" type="presParOf" srcId="{8DA91695-3417-41C4-990C-2EC1347216DF}" destId="{898EDE0A-8311-49D8-866E-26D418CC699B}" srcOrd="0" destOrd="0" presId="urn:microsoft.com/office/officeart/2005/8/layout/vList3"/>
    <dgm:cxn modelId="{79BEB2B0-CD37-4D37-991F-65A0F9476E3D}" type="presParOf" srcId="{898EDE0A-8311-49D8-866E-26D418CC699B}" destId="{32E08D87-8ED1-4419-911C-C2B457CC7123}" srcOrd="0" destOrd="0" presId="urn:microsoft.com/office/officeart/2005/8/layout/vList3"/>
    <dgm:cxn modelId="{EBE6F366-2FC9-4B78-AED0-CBF614F8FC99}" type="presParOf" srcId="{898EDE0A-8311-49D8-866E-26D418CC699B}" destId="{191FE623-19F5-4DB2-B35B-A49CAC4173B2}" srcOrd="1" destOrd="0" presId="urn:microsoft.com/office/officeart/2005/8/layout/vList3"/>
    <dgm:cxn modelId="{8D5E25F0-9B57-4AAB-9923-B4F5040D8DA5}" type="presParOf" srcId="{8DA91695-3417-41C4-990C-2EC1347216DF}" destId="{FD840E9F-DD88-4956-B978-9B943A6A44A8}" srcOrd="1" destOrd="0" presId="urn:microsoft.com/office/officeart/2005/8/layout/vList3"/>
    <dgm:cxn modelId="{6811868A-66D0-48D7-AE49-1B7C1A3DFB28}" type="presParOf" srcId="{8DA91695-3417-41C4-990C-2EC1347216DF}" destId="{3B018C28-2F3F-4438-96A8-E62E241F362B}" srcOrd="2" destOrd="0" presId="urn:microsoft.com/office/officeart/2005/8/layout/vList3"/>
    <dgm:cxn modelId="{912D727E-3E80-4A55-90BF-5D69A0649DB2}" type="presParOf" srcId="{3B018C28-2F3F-4438-96A8-E62E241F362B}" destId="{523CA7BF-150C-491A-A873-ADCC7540478F}" srcOrd="0" destOrd="0" presId="urn:microsoft.com/office/officeart/2005/8/layout/vList3"/>
    <dgm:cxn modelId="{180E2A6D-8C0F-41B2-B4E2-3B82B3FB1139}" type="presParOf" srcId="{3B018C28-2F3F-4438-96A8-E62E241F362B}" destId="{09CE7F0B-77EB-4C61-9951-2F2FA5DBE69E}" srcOrd="1" destOrd="0" presId="urn:microsoft.com/office/officeart/2005/8/layout/vList3"/>
    <dgm:cxn modelId="{0DEA35A1-8FE3-401A-B6BA-FD5EFA8A6F70}" type="presParOf" srcId="{8DA91695-3417-41C4-990C-2EC1347216DF}" destId="{263B3A70-43BD-493A-BD00-808AD242CF28}" srcOrd="3" destOrd="0" presId="urn:microsoft.com/office/officeart/2005/8/layout/vList3"/>
    <dgm:cxn modelId="{A237BD15-41D1-4D08-8974-8D8729D3A98A}" type="presParOf" srcId="{8DA91695-3417-41C4-990C-2EC1347216DF}" destId="{8ED88592-A072-4A4A-A421-41AF54582108}" srcOrd="4" destOrd="0" presId="urn:microsoft.com/office/officeart/2005/8/layout/vList3"/>
    <dgm:cxn modelId="{82B24DAE-C338-4245-9153-F8F74A43D627}" type="presParOf" srcId="{8ED88592-A072-4A4A-A421-41AF54582108}" destId="{8F3736C0-06C9-49CB-AAD9-3E4C80A51BD4}" srcOrd="0" destOrd="0" presId="urn:microsoft.com/office/officeart/2005/8/layout/vList3"/>
    <dgm:cxn modelId="{AE955102-1020-4FD3-9AE2-CB780EB16169}" type="presParOf" srcId="{8ED88592-A072-4A4A-A421-41AF54582108}" destId="{78964DFC-6CA3-4AA7-8203-79A2774DE5B3}" srcOrd="1" destOrd="0" presId="urn:microsoft.com/office/officeart/2005/8/layout/vList3"/>
    <dgm:cxn modelId="{3672D380-212B-4420-9116-4EC01BF5920A}" type="presParOf" srcId="{8DA91695-3417-41C4-990C-2EC1347216DF}" destId="{A2F1828F-0ACA-4695-B66D-6085B09F2DC4}" srcOrd="5" destOrd="0" presId="urn:microsoft.com/office/officeart/2005/8/layout/vList3"/>
    <dgm:cxn modelId="{276A6DB9-73AD-4354-9A72-30325F0F268F}" type="presParOf" srcId="{8DA91695-3417-41C4-990C-2EC1347216DF}" destId="{E8790B1D-AE9D-454B-8478-1060A2C6CD84}" srcOrd="6" destOrd="0" presId="urn:microsoft.com/office/officeart/2005/8/layout/vList3"/>
    <dgm:cxn modelId="{AC4F26DC-1530-41D3-8C6D-A0C0A7FB8D3C}" type="presParOf" srcId="{E8790B1D-AE9D-454B-8478-1060A2C6CD84}" destId="{FACC4A36-655B-42D3-A294-330F9B202673}" srcOrd="0" destOrd="0" presId="urn:microsoft.com/office/officeart/2005/8/layout/vList3"/>
    <dgm:cxn modelId="{2979A1F7-B5B3-493B-99AE-04EEA6F913C9}" type="presParOf" srcId="{E8790B1D-AE9D-454B-8478-1060A2C6CD84}" destId="{5FA2E284-0E5B-424E-BBB6-074432938ACF}" srcOrd="1" destOrd="0" presId="urn:microsoft.com/office/officeart/2005/8/layout/vList3"/>
    <dgm:cxn modelId="{6440EC3E-8C3E-4018-940A-CAF3E6E4916A}" type="presParOf" srcId="{8DA91695-3417-41C4-990C-2EC1347216DF}" destId="{9AD6FDB8-591F-4D91-BF85-B4798A2C7F37}" srcOrd="7" destOrd="0" presId="urn:microsoft.com/office/officeart/2005/8/layout/vList3"/>
    <dgm:cxn modelId="{FB02FD1C-38C3-4709-8195-B1755F2DB541}" type="presParOf" srcId="{8DA91695-3417-41C4-990C-2EC1347216DF}" destId="{C3C6038E-D106-461A-B914-E7E3096A487D}" srcOrd="8" destOrd="0" presId="urn:microsoft.com/office/officeart/2005/8/layout/vList3"/>
    <dgm:cxn modelId="{491E4E55-287D-4ED5-A6EA-6ECF4C2E79F1}" type="presParOf" srcId="{C3C6038E-D106-461A-B914-E7E3096A487D}" destId="{B54BCBC9-44E2-411F-A7B6-E419A6D78492}" srcOrd="0" destOrd="0" presId="urn:microsoft.com/office/officeart/2005/8/layout/vList3"/>
    <dgm:cxn modelId="{FB9E9633-3AFA-476B-A4C4-FA70D5BE57B1}" type="presParOf" srcId="{C3C6038E-D106-461A-B914-E7E3096A487D}" destId="{B30751C1-23F5-411F-AC61-EE876E075DE7}" srcOrd="1" destOrd="0" presId="urn:microsoft.com/office/officeart/2005/8/layout/vList3"/>
    <dgm:cxn modelId="{3ACC4666-579B-4725-92FD-0574C9D314A0}" type="presParOf" srcId="{8DA91695-3417-41C4-990C-2EC1347216DF}" destId="{582AC885-3E06-4787-AFFE-B55E4DCD6F5B}" srcOrd="9" destOrd="0" presId="urn:microsoft.com/office/officeart/2005/8/layout/vList3"/>
    <dgm:cxn modelId="{12E8B1E1-DA8F-40CB-AF71-3B944DB409EF}" type="presParOf" srcId="{8DA91695-3417-41C4-990C-2EC1347216DF}" destId="{7D75B1B7-B6AB-4FD3-9CF0-EC5A6172BF97}" srcOrd="10" destOrd="0" presId="urn:microsoft.com/office/officeart/2005/8/layout/vList3"/>
    <dgm:cxn modelId="{FDAE9A45-5417-4887-A5AC-7C45E5298CC1}" type="presParOf" srcId="{7D75B1B7-B6AB-4FD3-9CF0-EC5A6172BF97}" destId="{E26CC96D-BC72-40CC-B0EA-2C75D1E6249F}" srcOrd="0" destOrd="0" presId="urn:microsoft.com/office/officeart/2005/8/layout/vList3"/>
    <dgm:cxn modelId="{E6FEB8D0-C9E1-44DE-9F8B-D08B9B73A221}" type="presParOf" srcId="{7D75B1B7-B6AB-4FD3-9CF0-EC5A6172BF97}" destId="{CFCADBDD-AFD2-4504-AED2-8583012C2CC4}" srcOrd="1" destOrd="0" presId="urn:microsoft.com/office/officeart/2005/8/layout/vList3"/>
    <dgm:cxn modelId="{0EB5F326-C753-48E8-93F8-9BBB3B58D947}" type="presParOf" srcId="{8DA91695-3417-41C4-990C-2EC1347216DF}" destId="{C780228A-F9DB-4743-AEF3-51051D08952E}" srcOrd="11" destOrd="0" presId="urn:microsoft.com/office/officeart/2005/8/layout/vList3"/>
    <dgm:cxn modelId="{DB11F6A6-28A4-4EBC-B54F-A32ECC4893D2}" type="presParOf" srcId="{8DA91695-3417-41C4-990C-2EC1347216DF}" destId="{B65EF608-68FF-4BE3-9F0F-C171B8E54E49}" srcOrd="12" destOrd="0" presId="urn:microsoft.com/office/officeart/2005/8/layout/vList3"/>
    <dgm:cxn modelId="{225F9D4C-0E6D-4A65-A408-879EFAE1F870}" type="presParOf" srcId="{B65EF608-68FF-4BE3-9F0F-C171B8E54E49}" destId="{4096A096-D009-48A3-8525-BF4F195C5DB9}" srcOrd="0" destOrd="0" presId="urn:microsoft.com/office/officeart/2005/8/layout/vList3"/>
    <dgm:cxn modelId="{80818D59-C20F-477D-9324-9A48E1E973D0}" type="presParOf" srcId="{B65EF608-68FF-4BE3-9F0F-C171B8E54E49}" destId="{6D763929-63CD-47A8-AEAF-6C70AAFCDF8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45478F4-84A7-419D-9590-56D3BCE5AFB7}" type="doc">
      <dgm:prSet loTypeId="urn:microsoft.com/office/officeart/2005/8/layout/vList3" loCatId="list" qsTypeId="urn:microsoft.com/office/officeart/2005/8/quickstyle/simple1" qsCatId="simple" csTypeId="urn:microsoft.com/office/officeart/2005/8/colors/accent0_2" csCatId="mainScheme" phldr="1"/>
      <dgm:spPr/>
    </dgm:pt>
    <dgm:pt modelId="{78848B06-07A5-459F-9D26-0B53847EB846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Ūkinių gyvūnų (bendrieji ir specialieji kiaulių, veršelių, vištų dedeklių, viščiukų broilerių, kailinių, kt.) laikymas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20408DB-DA3C-4756-BC06-73E21CF93F06}" type="parTrans" cxnId="{3D5CDD94-501B-425F-9680-8279DD9C2C2E}">
      <dgm:prSet/>
      <dgm:spPr/>
      <dgm:t>
        <a:bodyPr/>
        <a:lstStyle/>
        <a:p>
          <a:endParaRPr lang="en-US"/>
        </a:p>
      </dgm:t>
    </dgm:pt>
    <dgm:pt modelId="{911725A1-2816-4096-BB4D-19AB42EFE0DD}" type="sibTrans" cxnId="{3D5CDD94-501B-425F-9680-8279DD9C2C2E}">
      <dgm:prSet/>
      <dgm:spPr/>
      <dgm:t>
        <a:bodyPr/>
        <a:lstStyle/>
        <a:p>
          <a:endParaRPr lang="en-US"/>
        </a:p>
      </dgm:t>
    </dgm:pt>
    <dgm:pt modelId="{A9DEC806-A6CC-4C58-A3DF-6A5165275EA0}">
      <dgm:prSet phldrT="[Text]" custT="1"/>
      <dgm:spPr/>
      <dgm:t>
        <a:bodyPr/>
        <a:lstStyle/>
        <a:p>
          <a:r>
            <a:rPr lang="lt-LT" sz="16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Gyvūnų komercinis vežimas, importas iš ne ES šalių, prekyba tarp ES šalių, gyvūnai augintiniai iš Ukrainos</a:t>
          </a:r>
          <a:endParaRPr lang="en-US" sz="1600" dirty="0">
            <a:highlight>
              <a:srgbClr val="FF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43E11A2-780B-4C77-A3E4-B5AB2C11914C}" type="parTrans" cxnId="{F77064C8-E479-445E-8467-45B9473061C7}">
      <dgm:prSet/>
      <dgm:spPr/>
      <dgm:t>
        <a:bodyPr/>
        <a:lstStyle/>
        <a:p>
          <a:endParaRPr lang="en-US"/>
        </a:p>
      </dgm:t>
    </dgm:pt>
    <dgm:pt modelId="{9CCEDCA3-BA32-473F-B032-18CE34DFD2E2}" type="sibTrans" cxnId="{F77064C8-E479-445E-8467-45B9473061C7}">
      <dgm:prSet/>
      <dgm:spPr/>
      <dgm:t>
        <a:bodyPr/>
        <a:lstStyle/>
        <a:p>
          <a:endParaRPr lang="en-US"/>
        </a:p>
      </dgm:t>
    </dgm:pt>
    <dgm:pt modelId="{7D49650F-7928-4433-8331-09E9F619C6C6}">
      <dgm:prSet phldrT="[Text]" custT="1"/>
      <dgm:spPr/>
      <dgm:t>
        <a:bodyPr/>
        <a:lstStyle/>
        <a:p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Gyvūnų skerdimas, žudymas (kailiams, likviduojant užkrečiamąsias ligas, vienadieniai gaidžiukai/embrionai, kt.)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F915F29-4C6B-4936-ABA4-22646489E428}" type="parTrans" cxnId="{EE349F3A-0AC3-4421-9C08-402CB2FE3D02}">
      <dgm:prSet/>
      <dgm:spPr/>
      <dgm:t>
        <a:bodyPr/>
        <a:lstStyle/>
        <a:p>
          <a:endParaRPr lang="en-US"/>
        </a:p>
      </dgm:t>
    </dgm:pt>
    <dgm:pt modelId="{0E62F1A2-D1BC-4F3A-8790-717C36FD3FB6}" type="sibTrans" cxnId="{EE349F3A-0AC3-4421-9C08-402CB2FE3D02}">
      <dgm:prSet/>
      <dgm:spPr/>
      <dgm:t>
        <a:bodyPr/>
        <a:lstStyle/>
        <a:p>
          <a:endParaRPr lang="en-US"/>
        </a:p>
      </dgm:t>
    </dgm:pt>
    <dgm:pt modelId="{E07414B5-7C4D-4883-A3B3-8193963DAD81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dirty="0"/>
            <a:t>Gyvūnų globos vietos, globėjai, </a:t>
          </a: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laikino apgyvendinimo paslaugos teikimas (gyvūnų viešbučiai) 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C0C2391-3E4E-4CE1-BD28-B7BDD033F2AA}" type="parTrans" cxnId="{70B76F33-5AE6-4AF8-AAC5-E1D1709853C2}">
      <dgm:prSet/>
      <dgm:spPr/>
      <dgm:t>
        <a:bodyPr/>
        <a:lstStyle/>
        <a:p>
          <a:endParaRPr lang="en-US"/>
        </a:p>
      </dgm:t>
    </dgm:pt>
    <dgm:pt modelId="{A0E96B81-C623-4F91-B585-5CAFC4B8F1CE}" type="sibTrans" cxnId="{70B76F33-5AE6-4AF8-AAC5-E1D1709853C2}">
      <dgm:prSet/>
      <dgm:spPr/>
      <dgm:t>
        <a:bodyPr/>
        <a:lstStyle/>
        <a:p>
          <a:endParaRPr lang="en-US"/>
        </a:p>
      </dgm:t>
    </dgm:pt>
    <dgm:pt modelId="{4730EB40-3070-449C-A225-7F9F4CC0DF6A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Prekyba ūkiniais gyvūnais, gyvūnais augintiniais, nelaisvėje laikomi laukiniai gyvūnai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57F2C39-0CA6-4AC2-8C39-E8F310FD5628}" type="parTrans" cxnId="{1A779C64-2835-4E82-8BC2-EDE31686B283}">
      <dgm:prSet/>
      <dgm:spPr/>
      <dgm:t>
        <a:bodyPr/>
        <a:lstStyle/>
        <a:p>
          <a:endParaRPr lang="en-US"/>
        </a:p>
      </dgm:t>
    </dgm:pt>
    <dgm:pt modelId="{0F41917B-C75D-4AAC-B2C6-E98CCFB213C3}" type="sibTrans" cxnId="{1A779C64-2835-4E82-8BC2-EDE31686B283}">
      <dgm:prSet/>
      <dgm:spPr/>
      <dgm:t>
        <a:bodyPr/>
        <a:lstStyle/>
        <a:p>
          <a:endParaRPr lang="en-US"/>
        </a:p>
      </dgm:t>
    </dgm:pt>
    <dgm:pt modelId="{B74D4AD1-CA38-4423-810B-84B25611187B}">
      <dgm:prSet phldrT="[Text]" custT="1"/>
      <dgm:spPr/>
      <dgm:t>
        <a:bodyPr/>
        <a:lstStyle/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dirty="0">
              <a:latin typeface="Times New Roman" panose="02020603050405020304" pitchFamily="18" charset="0"/>
              <a:cs typeface="Times New Roman" panose="02020603050405020304" pitchFamily="18" charset="0"/>
            </a:rPr>
            <a:t>Ūkinių gyvūnų, gyvūnų augintinių ženklinimas, registravimas, apskaita</a:t>
          </a:r>
          <a:endParaRPr lang="en-US" sz="1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54B82BA-43B9-4BAD-A6AB-7FDB744A578E}" type="parTrans" cxnId="{925C3058-A681-4F15-A3F4-DBA2D28A57CA}">
      <dgm:prSet/>
      <dgm:spPr/>
      <dgm:t>
        <a:bodyPr/>
        <a:lstStyle/>
        <a:p>
          <a:endParaRPr lang="en-US"/>
        </a:p>
      </dgm:t>
    </dgm:pt>
    <dgm:pt modelId="{54007FE3-9692-4CA1-AADE-7E98D6BA59EB}" type="sibTrans" cxnId="{925C3058-A681-4F15-A3F4-DBA2D28A57CA}">
      <dgm:prSet/>
      <dgm:spPr/>
      <dgm:t>
        <a:bodyPr/>
        <a:lstStyle/>
        <a:p>
          <a:endParaRPr lang="en-US"/>
        </a:p>
      </dgm:t>
    </dgm:pt>
    <dgm:pt modelId="{8E7D8417-E91D-415A-BA1B-63528CE8B648}">
      <dgm:prSet phldrT="[Text]" custT="1"/>
      <dgm:spPr/>
      <dgm:t>
        <a:bodyPr/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dirty="0" err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Zoonozių</a:t>
          </a:r>
          <a:r>
            <a:rPr lang="lt-LT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gyvūnų užkrečiamųjų ligų stebėsena, kontrolė, likvidavimas, šalutiniai gyvūniniai produktai, kt...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76F012F-EAAD-4237-B4D1-6EF187CF8699}" type="parTrans" cxnId="{920FAB88-D3C3-4342-8310-D4FFC0115B7C}">
      <dgm:prSet/>
      <dgm:spPr/>
      <dgm:t>
        <a:bodyPr/>
        <a:lstStyle/>
        <a:p>
          <a:endParaRPr lang="en-US"/>
        </a:p>
      </dgm:t>
    </dgm:pt>
    <dgm:pt modelId="{2D70B449-B7E4-4169-9FB3-BB548269C633}" type="sibTrans" cxnId="{920FAB88-D3C3-4342-8310-D4FFC0115B7C}">
      <dgm:prSet/>
      <dgm:spPr/>
      <dgm:t>
        <a:bodyPr/>
        <a:lstStyle/>
        <a:p>
          <a:endParaRPr lang="en-US"/>
        </a:p>
      </dgm:t>
    </dgm:pt>
    <dgm:pt modelId="{8DA91695-3417-41C4-990C-2EC1347216DF}" type="pres">
      <dgm:prSet presAssocID="{A45478F4-84A7-419D-9590-56D3BCE5AFB7}" presName="linearFlow" presStyleCnt="0">
        <dgm:presLayoutVars>
          <dgm:dir/>
          <dgm:resizeHandles val="exact"/>
        </dgm:presLayoutVars>
      </dgm:prSet>
      <dgm:spPr/>
    </dgm:pt>
    <dgm:pt modelId="{898EDE0A-8311-49D8-866E-26D418CC699B}" type="pres">
      <dgm:prSet presAssocID="{78848B06-07A5-459F-9D26-0B53847EB846}" presName="composite" presStyleCnt="0"/>
      <dgm:spPr/>
    </dgm:pt>
    <dgm:pt modelId="{32E08D87-8ED1-4419-911C-C2B457CC7123}" type="pres">
      <dgm:prSet presAssocID="{78848B06-07A5-459F-9D26-0B53847EB846}" presName="imgShp" presStyleLbl="fgImgPlace1" presStyleIdx="0" presStyleCnt="7" custLinFactNeighborX="2120" custLinFactNeighborY="3398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ow with solid fill"/>
        </a:ext>
      </dgm:extLst>
    </dgm:pt>
    <dgm:pt modelId="{191FE623-19F5-4DB2-B35B-A49CAC4173B2}" type="pres">
      <dgm:prSet presAssocID="{78848B06-07A5-459F-9D26-0B53847EB846}" presName="txShp" presStyleLbl="node1" presStyleIdx="0" presStyleCnt="7" custLinFactNeighborX="711" custLinFactNeighborY="-3774">
        <dgm:presLayoutVars>
          <dgm:bulletEnabled val="1"/>
        </dgm:presLayoutVars>
      </dgm:prSet>
      <dgm:spPr/>
    </dgm:pt>
    <dgm:pt modelId="{FD840E9F-DD88-4956-B978-9B943A6A44A8}" type="pres">
      <dgm:prSet presAssocID="{911725A1-2816-4096-BB4D-19AB42EFE0DD}" presName="spacing" presStyleCnt="0"/>
      <dgm:spPr/>
    </dgm:pt>
    <dgm:pt modelId="{3B018C28-2F3F-4438-96A8-E62E241F362B}" type="pres">
      <dgm:prSet presAssocID="{A9DEC806-A6CC-4C58-A3DF-6A5165275EA0}" presName="composite" presStyleCnt="0"/>
      <dgm:spPr/>
    </dgm:pt>
    <dgm:pt modelId="{523CA7BF-150C-491A-A873-ADCC7540478F}" type="pres">
      <dgm:prSet presAssocID="{A9DEC806-A6CC-4C58-A3DF-6A5165275EA0}" presName="imgShp" presStyleLbl="fgImgPlace1" presStyleIdx="1" presStyleCnt="7" custLinFactY="195544" custLinFactNeighborX="5743" custLinFactNeighborY="200000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ull with solid fill"/>
        </a:ext>
      </dgm:extLst>
    </dgm:pt>
    <dgm:pt modelId="{09CE7F0B-77EB-4C61-9951-2F2FA5DBE69E}" type="pres">
      <dgm:prSet presAssocID="{A9DEC806-A6CC-4C58-A3DF-6A5165275EA0}" presName="txShp" presStyleLbl="node1" presStyleIdx="1" presStyleCnt="7" custScaleX="101978">
        <dgm:presLayoutVars>
          <dgm:bulletEnabled val="1"/>
        </dgm:presLayoutVars>
      </dgm:prSet>
      <dgm:spPr/>
    </dgm:pt>
    <dgm:pt modelId="{263B3A70-43BD-493A-BD00-808AD242CF28}" type="pres">
      <dgm:prSet presAssocID="{9CCEDCA3-BA32-473F-B032-18CE34DFD2E2}" presName="spacing" presStyleCnt="0"/>
      <dgm:spPr/>
    </dgm:pt>
    <dgm:pt modelId="{8ED88592-A072-4A4A-A421-41AF54582108}" type="pres">
      <dgm:prSet presAssocID="{7D49650F-7928-4433-8331-09E9F619C6C6}" presName="composite" presStyleCnt="0"/>
      <dgm:spPr/>
    </dgm:pt>
    <dgm:pt modelId="{8F3736C0-06C9-49CB-AAD9-3E4C80A51BD4}" type="pres">
      <dgm:prSet presAssocID="{7D49650F-7928-4433-8331-09E9F619C6C6}" presName="imgShp" presStyleLbl="fgImgPlace1" presStyleIdx="2" presStyleCnt="7" custLinFactNeighborX="2120" custLinFactNeighborY="382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Chicken with solid fill"/>
        </a:ext>
      </dgm:extLst>
    </dgm:pt>
    <dgm:pt modelId="{78964DFC-6CA3-4AA7-8203-79A2774DE5B3}" type="pres">
      <dgm:prSet presAssocID="{7D49650F-7928-4433-8331-09E9F619C6C6}" presName="txShp" presStyleLbl="node1" presStyleIdx="2" presStyleCnt="7" custLinFactNeighborX="1377" custLinFactNeighborY="-1758">
        <dgm:presLayoutVars>
          <dgm:bulletEnabled val="1"/>
        </dgm:presLayoutVars>
      </dgm:prSet>
      <dgm:spPr/>
    </dgm:pt>
    <dgm:pt modelId="{A2F1828F-0ACA-4695-B66D-6085B09F2DC4}" type="pres">
      <dgm:prSet presAssocID="{0E62F1A2-D1BC-4F3A-8790-717C36FD3FB6}" presName="spacing" presStyleCnt="0"/>
      <dgm:spPr/>
    </dgm:pt>
    <dgm:pt modelId="{E8790B1D-AE9D-454B-8478-1060A2C6CD84}" type="pres">
      <dgm:prSet presAssocID="{E07414B5-7C4D-4883-A3B3-8193963DAD81}" presName="composite" presStyleCnt="0"/>
      <dgm:spPr/>
    </dgm:pt>
    <dgm:pt modelId="{FACC4A36-655B-42D3-A294-330F9B202673}" type="pres">
      <dgm:prSet presAssocID="{E07414B5-7C4D-4883-A3B3-8193963DAD81}" presName="imgShp" presStyleLbl="fgImgPlace1" presStyleIdx="3" presStyleCnt="7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uck with solid fill"/>
        </a:ext>
      </dgm:extLst>
    </dgm:pt>
    <dgm:pt modelId="{5FA2E284-0E5B-424E-BBB6-074432938ACF}" type="pres">
      <dgm:prSet presAssocID="{E07414B5-7C4D-4883-A3B3-8193963DAD81}" presName="txShp" presStyleLbl="node1" presStyleIdx="3" presStyleCnt="7" custLinFactNeighborX="1647" custLinFactNeighborY="186">
        <dgm:presLayoutVars>
          <dgm:bulletEnabled val="1"/>
        </dgm:presLayoutVars>
      </dgm:prSet>
      <dgm:spPr/>
    </dgm:pt>
    <dgm:pt modelId="{9AD6FDB8-591F-4D91-BF85-B4798A2C7F37}" type="pres">
      <dgm:prSet presAssocID="{A0E96B81-C623-4F91-B585-5CAFC4B8F1CE}" presName="spacing" presStyleCnt="0"/>
      <dgm:spPr/>
    </dgm:pt>
    <dgm:pt modelId="{C3C6038E-D106-461A-B914-E7E3096A487D}" type="pres">
      <dgm:prSet presAssocID="{4730EB40-3070-449C-A225-7F9F4CC0DF6A}" presName="composite" presStyleCnt="0"/>
      <dgm:spPr/>
    </dgm:pt>
    <dgm:pt modelId="{B54BCBC9-44E2-411F-A7B6-E419A6D78492}" type="pres">
      <dgm:prSet presAssocID="{4730EB40-3070-449C-A225-7F9F4CC0DF6A}" presName="imgShp" presStyleLbl="fgImgPlace1" presStyleIdx="4" presStyleCnt="7" custLinFactY="-193131" custLinFactNeighborX="4110" custLinFactNeighborY="-200000"/>
      <dgm:spPr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B30751C1-23F5-411F-AC61-EE876E075DE7}" type="pres">
      <dgm:prSet presAssocID="{4730EB40-3070-449C-A225-7F9F4CC0DF6A}" presName="txShp" presStyleLbl="node1" presStyleIdx="4" presStyleCnt="7" custLinFactNeighborX="1377" custLinFactNeighborY="-1758">
        <dgm:presLayoutVars>
          <dgm:bulletEnabled val="1"/>
        </dgm:presLayoutVars>
      </dgm:prSet>
      <dgm:spPr/>
    </dgm:pt>
    <dgm:pt modelId="{582AC885-3E06-4787-AFFE-B55E4DCD6F5B}" type="pres">
      <dgm:prSet presAssocID="{0F41917B-C75D-4AAC-B2C6-E98CCFB213C3}" presName="spacing" presStyleCnt="0"/>
      <dgm:spPr/>
    </dgm:pt>
    <dgm:pt modelId="{7D75B1B7-B6AB-4FD3-9CF0-EC5A6172BF97}" type="pres">
      <dgm:prSet presAssocID="{B74D4AD1-CA38-4423-810B-84B25611187B}" presName="composite" presStyleCnt="0"/>
      <dgm:spPr/>
    </dgm:pt>
    <dgm:pt modelId="{E26CC96D-BC72-40CC-B0EA-2C75D1E6249F}" type="pres">
      <dgm:prSet presAssocID="{B74D4AD1-CA38-4423-810B-84B25611187B}" presName="imgShp" presStyleLbl="fgImgPlace1" presStyleIdx="5" presStyleCnt="7" custLinFactNeighborX="2120" custLinFactNeighborY="7484"/>
      <dgm:spPr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abel outline"/>
        </a:ext>
      </dgm:extLst>
    </dgm:pt>
    <dgm:pt modelId="{CFCADBDD-AFD2-4504-AED2-8583012C2CC4}" type="pres">
      <dgm:prSet presAssocID="{B74D4AD1-CA38-4423-810B-84B25611187B}" presName="txShp" presStyleLbl="node1" presStyleIdx="5" presStyleCnt="7" custLinFactNeighborX="1377" custLinFactNeighborY="-1758">
        <dgm:presLayoutVars>
          <dgm:bulletEnabled val="1"/>
        </dgm:presLayoutVars>
      </dgm:prSet>
      <dgm:spPr/>
    </dgm:pt>
    <dgm:pt modelId="{C780228A-F9DB-4743-AEF3-51051D08952E}" type="pres">
      <dgm:prSet presAssocID="{54007FE3-9692-4CA1-AADE-7E98D6BA59EB}" presName="spacing" presStyleCnt="0"/>
      <dgm:spPr/>
    </dgm:pt>
    <dgm:pt modelId="{B65EF608-68FF-4BE3-9F0F-C171B8E54E49}" type="pres">
      <dgm:prSet presAssocID="{8E7D8417-E91D-415A-BA1B-63528CE8B648}" presName="composite" presStyleCnt="0"/>
      <dgm:spPr/>
    </dgm:pt>
    <dgm:pt modelId="{4096A096-D009-48A3-8525-BF4F195C5DB9}" type="pres">
      <dgm:prSet presAssocID="{8E7D8417-E91D-415A-BA1B-63528CE8B648}" presName="imgShp" presStyleLbl="fgImgPlace1" presStyleIdx="6" presStyleCnt="7"/>
      <dgm:spPr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Ram with solid fill"/>
        </a:ext>
      </dgm:extLst>
    </dgm:pt>
    <dgm:pt modelId="{6D763929-63CD-47A8-AEAF-6C70AAFCDF87}" type="pres">
      <dgm:prSet presAssocID="{8E7D8417-E91D-415A-BA1B-63528CE8B648}" presName="txShp" presStyleLbl="node1" presStyleIdx="6" presStyleCnt="7" custLinFactNeighborX="1377" custLinFactNeighborY="-1758">
        <dgm:presLayoutVars>
          <dgm:bulletEnabled val="1"/>
        </dgm:presLayoutVars>
      </dgm:prSet>
      <dgm:spPr/>
    </dgm:pt>
  </dgm:ptLst>
  <dgm:cxnLst>
    <dgm:cxn modelId="{366A4306-4FC7-4001-AE87-880CEBD7261A}" type="presOf" srcId="{8E7D8417-E91D-415A-BA1B-63528CE8B648}" destId="{6D763929-63CD-47A8-AEAF-6C70AAFCDF87}" srcOrd="0" destOrd="0" presId="urn:microsoft.com/office/officeart/2005/8/layout/vList3"/>
    <dgm:cxn modelId="{70B76F33-5AE6-4AF8-AAC5-E1D1709853C2}" srcId="{A45478F4-84A7-419D-9590-56D3BCE5AFB7}" destId="{E07414B5-7C4D-4883-A3B3-8193963DAD81}" srcOrd="3" destOrd="0" parTransId="{7C0C2391-3E4E-4CE1-BD28-B7BDD033F2AA}" sibTransId="{A0E96B81-C623-4F91-B585-5CAFC4B8F1CE}"/>
    <dgm:cxn modelId="{EE349F3A-0AC3-4421-9C08-402CB2FE3D02}" srcId="{A45478F4-84A7-419D-9590-56D3BCE5AFB7}" destId="{7D49650F-7928-4433-8331-09E9F619C6C6}" srcOrd="2" destOrd="0" parTransId="{3F915F29-4C6B-4936-ABA4-22646489E428}" sibTransId="{0E62F1A2-D1BC-4F3A-8790-717C36FD3FB6}"/>
    <dgm:cxn modelId="{1A779C64-2835-4E82-8BC2-EDE31686B283}" srcId="{A45478F4-84A7-419D-9590-56D3BCE5AFB7}" destId="{4730EB40-3070-449C-A225-7F9F4CC0DF6A}" srcOrd="4" destOrd="0" parTransId="{257F2C39-0CA6-4AC2-8C39-E8F310FD5628}" sibTransId="{0F41917B-C75D-4AAC-B2C6-E98CCFB213C3}"/>
    <dgm:cxn modelId="{482CD76D-6857-429B-AE4A-58D04122B243}" type="presOf" srcId="{7D49650F-7928-4433-8331-09E9F619C6C6}" destId="{78964DFC-6CA3-4AA7-8203-79A2774DE5B3}" srcOrd="0" destOrd="0" presId="urn:microsoft.com/office/officeart/2005/8/layout/vList3"/>
    <dgm:cxn modelId="{925C3058-A681-4F15-A3F4-DBA2D28A57CA}" srcId="{A45478F4-84A7-419D-9590-56D3BCE5AFB7}" destId="{B74D4AD1-CA38-4423-810B-84B25611187B}" srcOrd="5" destOrd="0" parTransId="{454B82BA-43B9-4BAD-A6AB-7FDB744A578E}" sibTransId="{54007FE3-9692-4CA1-AADE-7E98D6BA59EB}"/>
    <dgm:cxn modelId="{43A6A278-8F61-45F3-973C-244DE36B071A}" type="presOf" srcId="{A9DEC806-A6CC-4C58-A3DF-6A5165275EA0}" destId="{09CE7F0B-77EB-4C61-9951-2F2FA5DBE69E}" srcOrd="0" destOrd="0" presId="urn:microsoft.com/office/officeart/2005/8/layout/vList3"/>
    <dgm:cxn modelId="{226B077A-66BD-4A46-99F3-88FA82E6ECDE}" type="presOf" srcId="{4730EB40-3070-449C-A225-7F9F4CC0DF6A}" destId="{B30751C1-23F5-411F-AC61-EE876E075DE7}" srcOrd="0" destOrd="0" presId="urn:microsoft.com/office/officeart/2005/8/layout/vList3"/>
    <dgm:cxn modelId="{920FAB88-D3C3-4342-8310-D4FFC0115B7C}" srcId="{A45478F4-84A7-419D-9590-56D3BCE5AFB7}" destId="{8E7D8417-E91D-415A-BA1B-63528CE8B648}" srcOrd="6" destOrd="0" parTransId="{476F012F-EAAD-4237-B4D1-6EF187CF8699}" sibTransId="{2D70B449-B7E4-4169-9FB3-BB548269C633}"/>
    <dgm:cxn modelId="{3D5CDD94-501B-425F-9680-8279DD9C2C2E}" srcId="{A45478F4-84A7-419D-9590-56D3BCE5AFB7}" destId="{78848B06-07A5-459F-9D26-0B53847EB846}" srcOrd="0" destOrd="0" parTransId="{020408DB-DA3C-4756-BC06-73E21CF93F06}" sibTransId="{911725A1-2816-4096-BB4D-19AB42EFE0DD}"/>
    <dgm:cxn modelId="{562A58B0-82AB-4587-AE6D-8A0B70AC7DA3}" type="presOf" srcId="{78848B06-07A5-459F-9D26-0B53847EB846}" destId="{191FE623-19F5-4DB2-B35B-A49CAC4173B2}" srcOrd="0" destOrd="0" presId="urn:microsoft.com/office/officeart/2005/8/layout/vList3"/>
    <dgm:cxn modelId="{F77064C8-E479-445E-8467-45B9473061C7}" srcId="{A45478F4-84A7-419D-9590-56D3BCE5AFB7}" destId="{A9DEC806-A6CC-4C58-A3DF-6A5165275EA0}" srcOrd="1" destOrd="0" parTransId="{943E11A2-780B-4C77-A3E4-B5AB2C11914C}" sibTransId="{9CCEDCA3-BA32-473F-B032-18CE34DFD2E2}"/>
    <dgm:cxn modelId="{C7CC8CF7-7714-4113-B5D8-D9F9ECEC4323}" type="presOf" srcId="{A45478F4-84A7-419D-9590-56D3BCE5AFB7}" destId="{8DA91695-3417-41C4-990C-2EC1347216DF}" srcOrd="0" destOrd="0" presId="urn:microsoft.com/office/officeart/2005/8/layout/vList3"/>
    <dgm:cxn modelId="{A9964BF9-AEC4-4446-B27D-D1902BB7FC83}" type="presOf" srcId="{B74D4AD1-CA38-4423-810B-84B25611187B}" destId="{CFCADBDD-AFD2-4504-AED2-8583012C2CC4}" srcOrd="0" destOrd="0" presId="urn:microsoft.com/office/officeart/2005/8/layout/vList3"/>
    <dgm:cxn modelId="{AA2EAEFD-60AD-4F6B-AA91-81554C942144}" type="presOf" srcId="{E07414B5-7C4D-4883-A3B3-8193963DAD81}" destId="{5FA2E284-0E5B-424E-BBB6-074432938ACF}" srcOrd="0" destOrd="0" presId="urn:microsoft.com/office/officeart/2005/8/layout/vList3"/>
    <dgm:cxn modelId="{7A28E077-CEB4-4975-AEA5-57AC749F1BAC}" type="presParOf" srcId="{8DA91695-3417-41C4-990C-2EC1347216DF}" destId="{898EDE0A-8311-49D8-866E-26D418CC699B}" srcOrd="0" destOrd="0" presId="urn:microsoft.com/office/officeart/2005/8/layout/vList3"/>
    <dgm:cxn modelId="{79BEB2B0-CD37-4D37-991F-65A0F9476E3D}" type="presParOf" srcId="{898EDE0A-8311-49D8-866E-26D418CC699B}" destId="{32E08D87-8ED1-4419-911C-C2B457CC7123}" srcOrd="0" destOrd="0" presId="urn:microsoft.com/office/officeart/2005/8/layout/vList3"/>
    <dgm:cxn modelId="{EBE6F366-2FC9-4B78-AED0-CBF614F8FC99}" type="presParOf" srcId="{898EDE0A-8311-49D8-866E-26D418CC699B}" destId="{191FE623-19F5-4DB2-B35B-A49CAC4173B2}" srcOrd="1" destOrd="0" presId="urn:microsoft.com/office/officeart/2005/8/layout/vList3"/>
    <dgm:cxn modelId="{8D5E25F0-9B57-4AAB-9923-B4F5040D8DA5}" type="presParOf" srcId="{8DA91695-3417-41C4-990C-2EC1347216DF}" destId="{FD840E9F-DD88-4956-B978-9B943A6A44A8}" srcOrd="1" destOrd="0" presId="urn:microsoft.com/office/officeart/2005/8/layout/vList3"/>
    <dgm:cxn modelId="{6811868A-66D0-48D7-AE49-1B7C1A3DFB28}" type="presParOf" srcId="{8DA91695-3417-41C4-990C-2EC1347216DF}" destId="{3B018C28-2F3F-4438-96A8-E62E241F362B}" srcOrd="2" destOrd="0" presId="urn:microsoft.com/office/officeart/2005/8/layout/vList3"/>
    <dgm:cxn modelId="{912D727E-3E80-4A55-90BF-5D69A0649DB2}" type="presParOf" srcId="{3B018C28-2F3F-4438-96A8-E62E241F362B}" destId="{523CA7BF-150C-491A-A873-ADCC7540478F}" srcOrd="0" destOrd="0" presId="urn:microsoft.com/office/officeart/2005/8/layout/vList3"/>
    <dgm:cxn modelId="{180E2A6D-8C0F-41B2-B4E2-3B82B3FB1139}" type="presParOf" srcId="{3B018C28-2F3F-4438-96A8-E62E241F362B}" destId="{09CE7F0B-77EB-4C61-9951-2F2FA5DBE69E}" srcOrd="1" destOrd="0" presId="urn:microsoft.com/office/officeart/2005/8/layout/vList3"/>
    <dgm:cxn modelId="{0DEA35A1-8FE3-401A-B6BA-FD5EFA8A6F70}" type="presParOf" srcId="{8DA91695-3417-41C4-990C-2EC1347216DF}" destId="{263B3A70-43BD-493A-BD00-808AD242CF28}" srcOrd="3" destOrd="0" presId="urn:microsoft.com/office/officeart/2005/8/layout/vList3"/>
    <dgm:cxn modelId="{A237BD15-41D1-4D08-8974-8D8729D3A98A}" type="presParOf" srcId="{8DA91695-3417-41C4-990C-2EC1347216DF}" destId="{8ED88592-A072-4A4A-A421-41AF54582108}" srcOrd="4" destOrd="0" presId="urn:microsoft.com/office/officeart/2005/8/layout/vList3"/>
    <dgm:cxn modelId="{82B24DAE-C338-4245-9153-F8F74A43D627}" type="presParOf" srcId="{8ED88592-A072-4A4A-A421-41AF54582108}" destId="{8F3736C0-06C9-49CB-AAD9-3E4C80A51BD4}" srcOrd="0" destOrd="0" presId="urn:microsoft.com/office/officeart/2005/8/layout/vList3"/>
    <dgm:cxn modelId="{AE955102-1020-4FD3-9AE2-CB780EB16169}" type="presParOf" srcId="{8ED88592-A072-4A4A-A421-41AF54582108}" destId="{78964DFC-6CA3-4AA7-8203-79A2774DE5B3}" srcOrd="1" destOrd="0" presId="urn:microsoft.com/office/officeart/2005/8/layout/vList3"/>
    <dgm:cxn modelId="{3672D380-212B-4420-9116-4EC01BF5920A}" type="presParOf" srcId="{8DA91695-3417-41C4-990C-2EC1347216DF}" destId="{A2F1828F-0ACA-4695-B66D-6085B09F2DC4}" srcOrd="5" destOrd="0" presId="urn:microsoft.com/office/officeart/2005/8/layout/vList3"/>
    <dgm:cxn modelId="{276A6DB9-73AD-4354-9A72-30325F0F268F}" type="presParOf" srcId="{8DA91695-3417-41C4-990C-2EC1347216DF}" destId="{E8790B1D-AE9D-454B-8478-1060A2C6CD84}" srcOrd="6" destOrd="0" presId="urn:microsoft.com/office/officeart/2005/8/layout/vList3"/>
    <dgm:cxn modelId="{AC4F26DC-1530-41D3-8C6D-A0C0A7FB8D3C}" type="presParOf" srcId="{E8790B1D-AE9D-454B-8478-1060A2C6CD84}" destId="{FACC4A36-655B-42D3-A294-330F9B202673}" srcOrd="0" destOrd="0" presId="urn:microsoft.com/office/officeart/2005/8/layout/vList3"/>
    <dgm:cxn modelId="{2979A1F7-B5B3-493B-99AE-04EEA6F913C9}" type="presParOf" srcId="{E8790B1D-AE9D-454B-8478-1060A2C6CD84}" destId="{5FA2E284-0E5B-424E-BBB6-074432938ACF}" srcOrd="1" destOrd="0" presId="urn:microsoft.com/office/officeart/2005/8/layout/vList3"/>
    <dgm:cxn modelId="{6440EC3E-8C3E-4018-940A-CAF3E6E4916A}" type="presParOf" srcId="{8DA91695-3417-41C4-990C-2EC1347216DF}" destId="{9AD6FDB8-591F-4D91-BF85-B4798A2C7F37}" srcOrd="7" destOrd="0" presId="urn:microsoft.com/office/officeart/2005/8/layout/vList3"/>
    <dgm:cxn modelId="{FB02FD1C-38C3-4709-8195-B1755F2DB541}" type="presParOf" srcId="{8DA91695-3417-41C4-990C-2EC1347216DF}" destId="{C3C6038E-D106-461A-B914-E7E3096A487D}" srcOrd="8" destOrd="0" presId="urn:microsoft.com/office/officeart/2005/8/layout/vList3"/>
    <dgm:cxn modelId="{491E4E55-287D-4ED5-A6EA-6ECF4C2E79F1}" type="presParOf" srcId="{C3C6038E-D106-461A-B914-E7E3096A487D}" destId="{B54BCBC9-44E2-411F-A7B6-E419A6D78492}" srcOrd="0" destOrd="0" presId="urn:microsoft.com/office/officeart/2005/8/layout/vList3"/>
    <dgm:cxn modelId="{FB9E9633-3AFA-476B-A4C4-FA70D5BE57B1}" type="presParOf" srcId="{C3C6038E-D106-461A-B914-E7E3096A487D}" destId="{B30751C1-23F5-411F-AC61-EE876E075DE7}" srcOrd="1" destOrd="0" presId="urn:microsoft.com/office/officeart/2005/8/layout/vList3"/>
    <dgm:cxn modelId="{3ACC4666-579B-4725-92FD-0574C9D314A0}" type="presParOf" srcId="{8DA91695-3417-41C4-990C-2EC1347216DF}" destId="{582AC885-3E06-4787-AFFE-B55E4DCD6F5B}" srcOrd="9" destOrd="0" presId="urn:microsoft.com/office/officeart/2005/8/layout/vList3"/>
    <dgm:cxn modelId="{12E8B1E1-DA8F-40CB-AF71-3B944DB409EF}" type="presParOf" srcId="{8DA91695-3417-41C4-990C-2EC1347216DF}" destId="{7D75B1B7-B6AB-4FD3-9CF0-EC5A6172BF97}" srcOrd="10" destOrd="0" presId="urn:microsoft.com/office/officeart/2005/8/layout/vList3"/>
    <dgm:cxn modelId="{FDAE9A45-5417-4887-A5AC-7C45E5298CC1}" type="presParOf" srcId="{7D75B1B7-B6AB-4FD3-9CF0-EC5A6172BF97}" destId="{E26CC96D-BC72-40CC-B0EA-2C75D1E6249F}" srcOrd="0" destOrd="0" presId="urn:microsoft.com/office/officeart/2005/8/layout/vList3"/>
    <dgm:cxn modelId="{E6FEB8D0-C9E1-44DE-9F8B-D08B9B73A221}" type="presParOf" srcId="{7D75B1B7-B6AB-4FD3-9CF0-EC5A6172BF97}" destId="{CFCADBDD-AFD2-4504-AED2-8583012C2CC4}" srcOrd="1" destOrd="0" presId="urn:microsoft.com/office/officeart/2005/8/layout/vList3"/>
    <dgm:cxn modelId="{0EB5F326-C753-48E8-93F8-9BBB3B58D947}" type="presParOf" srcId="{8DA91695-3417-41C4-990C-2EC1347216DF}" destId="{C780228A-F9DB-4743-AEF3-51051D08952E}" srcOrd="11" destOrd="0" presId="urn:microsoft.com/office/officeart/2005/8/layout/vList3"/>
    <dgm:cxn modelId="{DB11F6A6-28A4-4EBC-B54F-A32ECC4893D2}" type="presParOf" srcId="{8DA91695-3417-41C4-990C-2EC1347216DF}" destId="{B65EF608-68FF-4BE3-9F0F-C171B8E54E49}" srcOrd="12" destOrd="0" presId="urn:microsoft.com/office/officeart/2005/8/layout/vList3"/>
    <dgm:cxn modelId="{225F9D4C-0E6D-4A65-A408-879EFAE1F870}" type="presParOf" srcId="{B65EF608-68FF-4BE3-9F0F-C171B8E54E49}" destId="{4096A096-D009-48A3-8525-BF4F195C5DB9}" srcOrd="0" destOrd="0" presId="urn:microsoft.com/office/officeart/2005/8/layout/vList3"/>
    <dgm:cxn modelId="{80818D59-C20F-477D-9324-9A48E1E973D0}" type="presParOf" srcId="{B65EF608-68FF-4BE3-9F0F-C171B8E54E49}" destId="{6D763929-63CD-47A8-AEAF-6C70AAFCDF87}" srcOrd="1" destOrd="0" presId="urn:microsoft.com/office/officeart/2005/8/layout/vList3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E623-19F5-4DB2-B35B-A49CAC4173B2}">
      <dsp:nvSpPr>
        <dsp:cNvPr id="0" name=""/>
        <dsp:cNvSpPr/>
      </dsp:nvSpPr>
      <dsp:spPr>
        <a:xfrm rot="10800000">
          <a:off x="1527938" y="0"/>
          <a:ext cx="5403712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Maisto ir geriamojo vandens sauga ir kokybė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56370" y="0"/>
        <a:ext cx="5275280" cy="513729"/>
      </dsp:txXfrm>
    </dsp:sp>
    <dsp:sp modelId="{32E08D87-8ED1-4419-911C-C2B457CC7123}">
      <dsp:nvSpPr>
        <dsp:cNvPr id="0" name=""/>
        <dsp:cNvSpPr/>
      </dsp:nvSpPr>
      <dsp:spPr>
        <a:xfrm>
          <a:off x="1243543" y="18091"/>
          <a:ext cx="513729" cy="5137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E7F0B-77EB-4C61-9951-2F2FA5DBE69E}">
      <dsp:nvSpPr>
        <dsp:cNvPr id="0" name=""/>
        <dsp:cNvSpPr/>
      </dsp:nvSpPr>
      <dsp:spPr>
        <a:xfrm rot="10800000">
          <a:off x="1409353" y="667717"/>
          <a:ext cx="5510597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highlight>
                <a:srgbClr val="00FF00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Gyvūnų sveikata ir gerovė</a:t>
          </a:r>
          <a:endParaRPr lang="en-US" sz="1600" kern="1200" dirty="0">
            <a:highlight>
              <a:srgbClr val="00FF00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37785" y="667717"/>
        <a:ext cx="5382165" cy="513729"/>
      </dsp:txXfrm>
    </dsp:sp>
    <dsp:sp modelId="{523CA7BF-150C-491A-A873-ADCC7540478F}">
      <dsp:nvSpPr>
        <dsp:cNvPr id="0" name=""/>
        <dsp:cNvSpPr/>
      </dsp:nvSpPr>
      <dsp:spPr>
        <a:xfrm>
          <a:off x="1205931" y="667717"/>
          <a:ext cx="513729" cy="513729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64DFC-6CA3-4AA7-8203-79A2774DE5B3}">
      <dsp:nvSpPr>
        <dsp:cNvPr id="0" name=""/>
        <dsp:cNvSpPr/>
      </dsp:nvSpPr>
      <dsp:spPr>
        <a:xfrm rot="10800000">
          <a:off x="1563927" y="1325767"/>
          <a:ext cx="5403712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Veterinariniai vaistai. Veterinarinių paslaugų teikėjai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92359" y="1325767"/>
        <a:ext cx="5275280" cy="513729"/>
      </dsp:txXfrm>
    </dsp:sp>
    <dsp:sp modelId="{8F3736C0-06C9-49CB-AAD9-3E4C80A51BD4}">
      <dsp:nvSpPr>
        <dsp:cNvPr id="0" name=""/>
        <dsp:cNvSpPr/>
      </dsp:nvSpPr>
      <dsp:spPr>
        <a:xfrm>
          <a:off x="1243543" y="1336761"/>
          <a:ext cx="513729" cy="5137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2E284-0E5B-424E-BBB6-074432938ACF}">
      <dsp:nvSpPr>
        <dsp:cNvPr id="0" name=""/>
        <dsp:cNvSpPr/>
      </dsp:nvSpPr>
      <dsp:spPr>
        <a:xfrm rot="10800000">
          <a:off x="1578517" y="2002837"/>
          <a:ext cx="5403712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Pašarų saga. Pašarų priedai</a:t>
          </a:r>
          <a:endParaRPr lang="en-US" sz="1600" kern="1200" dirty="0"/>
        </a:p>
      </dsp:txBody>
      <dsp:txXfrm rot="10800000">
        <a:off x="1706949" y="2002837"/>
        <a:ext cx="5275280" cy="513729"/>
      </dsp:txXfrm>
    </dsp:sp>
    <dsp:sp modelId="{FACC4A36-655B-42D3-A294-330F9B202673}">
      <dsp:nvSpPr>
        <dsp:cNvPr id="0" name=""/>
        <dsp:cNvSpPr/>
      </dsp:nvSpPr>
      <dsp:spPr>
        <a:xfrm>
          <a:off x="1232652" y="2001881"/>
          <a:ext cx="513729" cy="513729"/>
        </a:xfrm>
        <a:prstGeom prst="ellipse">
          <a:avLst/>
        </a:prstGeom>
        <a:blipFill>
          <a:blip xmlns:r="http://schemas.openxmlformats.org/officeDocument/2006/relationships"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751C1-23F5-411F-AC61-EE876E075DE7}">
      <dsp:nvSpPr>
        <dsp:cNvPr id="0" name=""/>
        <dsp:cNvSpPr/>
      </dsp:nvSpPr>
      <dsp:spPr>
        <a:xfrm rot="10800000">
          <a:off x="1563927" y="2659932"/>
          <a:ext cx="5403712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Pasienio kontrolė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92359" y="2659932"/>
        <a:ext cx="5275280" cy="513729"/>
      </dsp:txXfrm>
    </dsp:sp>
    <dsp:sp modelId="{B54BCBC9-44E2-411F-A7B6-E419A6D78492}">
      <dsp:nvSpPr>
        <dsp:cNvPr id="0" name=""/>
        <dsp:cNvSpPr/>
      </dsp:nvSpPr>
      <dsp:spPr>
        <a:xfrm>
          <a:off x="1232652" y="2668963"/>
          <a:ext cx="513729" cy="513729"/>
        </a:xfrm>
        <a:prstGeom prst="ellipse">
          <a:avLst/>
        </a:prstGeom>
        <a:blipFill>
          <a:blip xmlns:r="http://schemas.openxmlformats.org/officeDocument/2006/relationships"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ADBDD-AFD2-4504-AED2-8583012C2CC4}">
      <dsp:nvSpPr>
        <dsp:cNvPr id="0" name=""/>
        <dsp:cNvSpPr/>
      </dsp:nvSpPr>
      <dsp:spPr>
        <a:xfrm rot="10800000">
          <a:off x="1563927" y="3327014"/>
          <a:ext cx="5403712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Veislininkystė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92359" y="3327014"/>
        <a:ext cx="5275280" cy="513729"/>
      </dsp:txXfrm>
    </dsp:sp>
    <dsp:sp modelId="{E26CC96D-BC72-40CC-B0EA-2C75D1E6249F}">
      <dsp:nvSpPr>
        <dsp:cNvPr id="0" name=""/>
        <dsp:cNvSpPr/>
      </dsp:nvSpPr>
      <dsp:spPr>
        <a:xfrm>
          <a:off x="1243543" y="3374493"/>
          <a:ext cx="513729" cy="513729"/>
        </a:xfrm>
        <a:prstGeom prst="ellipse">
          <a:avLst/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3929-63CD-47A8-AEAF-6C70AAFCDF87}">
      <dsp:nvSpPr>
        <dsp:cNvPr id="0" name=""/>
        <dsp:cNvSpPr/>
      </dsp:nvSpPr>
      <dsp:spPr>
        <a:xfrm rot="10800000">
          <a:off x="1563927" y="3994096"/>
          <a:ext cx="5403712" cy="5137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541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NMA atrinktų ūkio subjektų vertinimas dėl kompleksinės ir susietosios paramos reikalavimų atitikties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92359" y="3994096"/>
        <a:ext cx="5275280" cy="513729"/>
      </dsp:txXfrm>
    </dsp:sp>
    <dsp:sp modelId="{4096A096-D009-48A3-8525-BF4F195C5DB9}">
      <dsp:nvSpPr>
        <dsp:cNvPr id="0" name=""/>
        <dsp:cNvSpPr/>
      </dsp:nvSpPr>
      <dsp:spPr>
        <a:xfrm>
          <a:off x="1232652" y="4003128"/>
          <a:ext cx="513729" cy="513729"/>
        </a:xfrm>
        <a:prstGeom prst="ellipse">
          <a:avLst/>
        </a:prstGeom>
        <a:blipFill>
          <a:blip xmlns:r="http://schemas.openxmlformats.org/officeDocument/2006/relationships"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000" b="-4000"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1FE623-19F5-4DB2-B35B-A49CAC4173B2}">
      <dsp:nvSpPr>
        <dsp:cNvPr id="0" name=""/>
        <dsp:cNvSpPr/>
      </dsp:nvSpPr>
      <dsp:spPr>
        <a:xfrm rot="10800000">
          <a:off x="1519963" y="0"/>
          <a:ext cx="5403712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Ūkinių gyvūnų (bendrieji ir specialieji kiaulių, veršelių, vištų dedeklių, viščiukų broilerių, kailinių, kt.) laikymas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40420" y="0"/>
        <a:ext cx="5283255" cy="481829"/>
      </dsp:txXfrm>
    </dsp:sp>
    <dsp:sp modelId="{32E08D87-8ED1-4419-911C-C2B457CC7123}">
      <dsp:nvSpPr>
        <dsp:cNvPr id="0" name=""/>
        <dsp:cNvSpPr/>
      </dsp:nvSpPr>
      <dsp:spPr>
        <a:xfrm>
          <a:off x="1250842" y="18563"/>
          <a:ext cx="481829" cy="48182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CE7F0B-77EB-4C61-9951-2F2FA5DBE69E}">
      <dsp:nvSpPr>
        <dsp:cNvPr id="0" name=""/>
        <dsp:cNvSpPr/>
      </dsp:nvSpPr>
      <dsp:spPr>
        <a:xfrm rot="10800000">
          <a:off x="1401378" y="627850"/>
          <a:ext cx="5510597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highlight>
                <a:srgbClr val="FFFFFF"/>
              </a:highlight>
              <a:latin typeface="Times New Roman" panose="02020603050405020304" pitchFamily="18" charset="0"/>
              <a:cs typeface="Times New Roman" panose="02020603050405020304" pitchFamily="18" charset="0"/>
            </a:rPr>
            <a:t>Gyvūnų komercinis vežimas, importas iš ne ES šalių, prekyba tarp ES šalių, gyvūnai augintiniai iš Ukrainos</a:t>
          </a:r>
          <a:endParaRPr lang="en-US" sz="1600" kern="1200" dirty="0">
            <a:highlight>
              <a:srgbClr val="FFFFFF"/>
            </a:highligh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521835" y="627850"/>
        <a:ext cx="5390140" cy="481829"/>
      </dsp:txXfrm>
    </dsp:sp>
    <dsp:sp modelId="{523CA7BF-150C-491A-A873-ADCC7540478F}">
      <dsp:nvSpPr>
        <dsp:cNvPr id="0" name=""/>
        <dsp:cNvSpPr/>
      </dsp:nvSpPr>
      <dsp:spPr>
        <a:xfrm>
          <a:off x="1241578" y="2533698"/>
          <a:ext cx="481829" cy="481829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964DFC-6CA3-4AA7-8203-79A2774DE5B3}">
      <dsp:nvSpPr>
        <dsp:cNvPr id="0" name=""/>
        <dsp:cNvSpPr/>
      </dsp:nvSpPr>
      <dsp:spPr>
        <a:xfrm rot="10800000">
          <a:off x="1555951" y="1245038"/>
          <a:ext cx="5403712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Gyvūnų skerdimas, žudymas (kailiams, likviduojant užkrečiamąsias ligas, vienadieniai gaidžiukai/embrionai, kt.)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76408" y="1245038"/>
        <a:ext cx="5283255" cy="481829"/>
      </dsp:txXfrm>
    </dsp:sp>
    <dsp:sp modelId="{8F3736C0-06C9-49CB-AAD9-3E4C80A51BD4}">
      <dsp:nvSpPr>
        <dsp:cNvPr id="0" name=""/>
        <dsp:cNvSpPr/>
      </dsp:nvSpPr>
      <dsp:spPr>
        <a:xfrm>
          <a:off x="1250842" y="1255350"/>
          <a:ext cx="481829" cy="481829"/>
        </a:xfrm>
        <a:prstGeom prst="ellipse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A2E284-0E5B-424E-BBB6-074432938ACF}">
      <dsp:nvSpPr>
        <dsp:cNvPr id="0" name=""/>
        <dsp:cNvSpPr/>
      </dsp:nvSpPr>
      <dsp:spPr>
        <a:xfrm rot="10800000">
          <a:off x="1570541" y="1880064"/>
          <a:ext cx="5403712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kern="1200" dirty="0"/>
            <a:t>Gyvūnų globos vietos, globėjai, </a:t>
          </a: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laikino apgyvendinimo paslaugos teikimas (gyvūnų viešbučiai) 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90998" y="1880064"/>
        <a:ext cx="5283255" cy="481829"/>
      </dsp:txXfrm>
    </dsp:sp>
    <dsp:sp modelId="{FACC4A36-655B-42D3-A294-330F9B202673}">
      <dsp:nvSpPr>
        <dsp:cNvPr id="0" name=""/>
        <dsp:cNvSpPr/>
      </dsp:nvSpPr>
      <dsp:spPr>
        <a:xfrm>
          <a:off x="1240628" y="1879168"/>
          <a:ext cx="481829" cy="481829"/>
        </a:xfrm>
        <a:prstGeom prst="ellipse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0751C1-23F5-411F-AC61-EE876E075DE7}">
      <dsp:nvSpPr>
        <dsp:cNvPr id="0" name=""/>
        <dsp:cNvSpPr/>
      </dsp:nvSpPr>
      <dsp:spPr>
        <a:xfrm rot="10800000">
          <a:off x="1555951" y="2496357"/>
          <a:ext cx="5403712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Prekyba ūkiniais gyvūnais, gyvūnais augintiniais, nelaisvėje laikomi laukiniai gyvūnai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76408" y="2496357"/>
        <a:ext cx="5283255" cy="481829"/>
      </dsp:txXfrm>
    </dsp:sp>
    <dsp:sp modelId="{B54BCBC9-44E2-411F-A7B6-E419A6D78492}">
      <dsp:nvSpPr>
        <dsp:cNvPr id="0" name=""/>
        <dsp:cNvSpPr/>
      </dsp:nvSpPr>
      <dsp:spPr>
        <a:xfrm>
          <a:off x="1260431" y="610606"/>
          <a:ext cx="481829" cy="481829"/>
        </a:xfrm>
        <a:prstGeom prst="ellipse">
          <a:avLst/>
        </a:prstGeom>
        <a:blipFill>
          <a:blip xmlns:r="http://schemas.openxmlformats.org/officeDocument/2006/relationships"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FCADBDD-AFD2-4504-AED2-8583012C2CC4}">
      <dsp:nvSpPr>
        <dsp:cNvPr id="0" name=""/>
        <dsp:cNvSpPr/>
      </dsp:nvSpPr>
      <dsp:spPr>
        <a:xfrm rot="10800000">
          <a:off x="1555951" y="3122016"/>
          <a:ext cx="5403712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Ūkinių gyvūnų, gyvūnų augintinių ženklinimas, registravimas, apskaita</a:t>
          </a:r>
          <a:endParaRPr lang="en-US" sz="1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76408" y="3122016"/>
        <a:ext cx="5283255" cy="481829"/>
      </dsp:txXfrm>
    </dsp:sp>
    <dsp:sp modelId="{E26CC96D-BC72-40CC-B0EA-2C75D1E6249F}">
      <dsp:nvSpPr>
        <dsp:cNvPr id="0" name=""/>
        <dsp:cNvSpPr/>
      </dsp:nvSpPr>
      <dsp:spPr>
        <a:xfrm>
          <a:off x="1250842" y="3166547"/>
          <a:ext cx="481829" cy="481829"/>
        </a:xfrm>
        <a:prstGeom prst="ellipse">
          <a:avLst/>
        </a:prstGeom>
        <a:blipFill>
          <a:blip xmlns:r="http://schemas.openxmlformats.org/officeDocument/2006/relationships"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D763929-63CD-47A8-AEAF-6C70AAFCDF87}">
      <dsp:nvSpPr>
        <dsp:cNvPr id="0" name=""/>
        <dsp:cNvSpPr/>
      </dsp:nvSpPr>
      <dsp:spPr>
        <a:xfrm rot="10800000">
          <a:off x="1555951" y="3747675"/>
          <a:ext cx="5403712" cy="48182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473" tIns="60960" rIns="113792" bIns="6096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1600" dirty="0" err="1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Zoonozių</a:t>
          </a:r>
          <a:r>
            <a:rPr lang="lt-LT" sz="1600" dirty="0">
              <a:solidFill>
                <a:schemeClr val="tx1">
                  <a:lumMod val="50000"/>
                  <a:lumOff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, gyvūnų užkrečiamųjų ligų stebėsena, kontrolė, likvidavimas, šalutiniai gyvūniniai produktai, kt...</a:t>
          </a:r>
          <a:endParaRPr lang="en-US" sz="1600" kern="1200" dirty="0">
            <a:solidFill>
              <a:schemeClr val="tx1">
                <a:lumMod val="50000"/>
                <a:lumOff val="50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10800000">
        <a:off x="1676408" y="3747675"/>
        <a:ext cx="5283255" cy="481829"/>
      </dsp:txXfrm>
    </dsp:sp>
    <dsp:sp modelId="{4096A096-D009-48A3-8525-BF4F195C5DB9}">
      <dsp:nvSpPr>
        <dsp:cNvPr id="0" name=""/>
        <dsp:cNvSpPr/>
      </dsp:nvSpPr>
      <dsp:spPr>
        <a:xfrm>
          <a:off x="1240628" y="3756146"/>
          <a:ext cx="481829" cy="481829"/>
        </a:xfrm>
        <a:prstGeom prst="ellipse">
          <a:avLst/>
        </a:prstGeom>
        <a:blipFill>
          <a:blip xmlns:r="http://schemas.openxmlformats.org/officeDocument/2006/relationships"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10/11/2022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10/11/2022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marL="0" marR="0" lvl="0" indent="0" algn="r" defTabSz="93177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20F820-70E5-49C0-AA5E-D3E9DE3256E3}" type="slidenum">
              <a:rPr kumimoji="0" lang="lt-LT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pPr marL="0" marR="0" lvl="0" indent="0" algn="r" defTabSz="93177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lt-LT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12111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9A20F820-70E5-49C0-AA5E-D3E9DE3256E3}" type="slidenum">
              <a:rPr lang="lt-LT">
                <a:solidFill>
                  <a:prstClr val="black"/>
                </a:solidFill>
                <a:latin typeface="Calibri"/>
                <a:cs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lt-LT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62123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lt-LT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31774" fontAlgn="base">
              <a:spcBef>
                <a:spcPct val="0"/>
              </a:spcBef>
              <a:spcAft>
                <a:spcPct val="0"/>
              </a:spcAft>
              <a:defRPr/>
            </a:pPr>
            <a:fld id="{9A20F820-70E5-49C0-AA5E-D3E9DE3256E3}" type="slidenum">
              <a:rPr lang="lt-LT">
                <a:solidFill>
                  <a:prstClr val="black"/>
                </a:solidFill>
                <a:latin typeface="Calibri"/>
                <a:cs typeface="Arial" charset="0"/>
              </a:rPr>
              <a:pPr defTabSz="931774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lt-LT">
              <a:solidFill>
                <a:prstClr val="black"/>
              </a:solidFill>
              <a:latin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431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9CF2995-AB43-4B7C-B8CD-9DC7C3692A9C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75648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10/11/2022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10/11/2022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10/11/2022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9FAADB5-CB16-4040-9E56-F7F04B00D52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11B20664-423F-478B-A0FE-ED324FE1E73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7114DE-E563-4967-8543-1C44CDB13A7D}" type="datetime1">
              <a:rPr lang="en-US"/>
              <a:pPr>
                <a:defRPr/>
              </a:pPr>
              <a:t>10/11/2022</a:t>
            </a:fld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9DD35-6644-48C1-AFCA-00261BA99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BB64B-4DF8-4B4B-9F7C-89808ED33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68660911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88825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3"/>
            <a:ext cx="12188825" cy="5779827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30" y="258042"/>
            <a:ext cx="1659361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071" y="1992573"/>
            <a:ext cx="10062603" cy="2149523"/>
          </a:xfrm>
        </p:spPr>
        <p:txBody>
          <a:bodyPr wrap="none" anchor="t">
            <a:noAutofit/>
          </a:bodyPr>
          <a:lstStyle>
            <a:lvl1pPr algn="l"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982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39663" y="6619164"/>
            <a:ext cx="707225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072" y="4418049"/>
            <a:ext cx="10062603" cy="897754"/>
          </a:xfrm>
        </p:spPr>
        <p:txBody>
          <a:bodyPr>
            <a:noAutofit/>
          </a:bodyPr>
          <a:lstStyle>
            <a:lvl1pPr marL="0" indent="0" algn="l">
              <a:buNone/>
              <a:defRPr sz="2799" i="0">
                <a:solidFill>
                  <a:schemeClr val="accent5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4413" y="5557903"/>
            <a:ext cx="5039000" cy="528998"/>
          </a:xfrm>
        </p:spPr>
        <p:txBody>
          <a:bodyPr>
            <a:noAutofit/>
          </a:bodyPr>
          <a:lstStyle>
            <a:lvl1pPr marL="0" indent="0" algn="r">
              <a:buFontTx/>
              <a:buNone/>
              <a:defRPr sz="2199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228070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850289"/>
            <a:ext cx="12188825" cy="501834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88825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5" name="Rectangle 4"/>
          <p:cNvSpPr/>
          <p:nvPr userDrawn="1"/>
        </p:nvSpPr>
        <p:spPr>
          <a:xfrm>
            <a:off x="0" y="1078174"/>
            <a:ext cx="12188825" cy="28908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>
              <a:solidFill>
                <a:schemeClr val="accent4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30" y="258042"/>
            <a:ext cx="1659361" cy="115246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071" y="1992573"/>
            <a:ext cx="10062603" cy="872647"/>
          </a:xfrm>
        </p:spPr>
        <p:txBody>
          <a:bodyPr anchor="t">
            <a:normAutofit/>
          </a:bodyPr>
          <a:lstStyle>
            <a:lvl1pPr algn="l"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982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39663" y="6619164"/>
            <a:ext cx="707225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1071072" y="3067468"/>
            <a:ext cx="10062603" cy="897754"/>
          </a:xfrm>
        </p:spPr>
        <p:txBody>
          <a:bodyPr>
            <a:noAutofit/>
          </a:bodyPr>
          <a:lstStyle>
            <a:lvl1pPr marL="0" indent="0" algn="l">
              <a:buNone/>
              <a:defRPr sz="2799" i="0">
                <a:solidFill>
                  <a:schemeClr val="accent5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4413" y="5783535"/>
            <a:ext cx="5039000" cy="528998"/>
          </a:xfrm>
        </p:spPr>
        <p:txBody>
          <a:bodyPr anchor="b" anchorCtr="0">
            <a:noAutofit/>
          </a:bodyPr>
          <a:lstStyle>
            <a:lvl1pPr marL="0" indent="0" algn="r">
              <a:buFontTx/>
              <a:buNone/>
              <a:defRPr sz="2199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664246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802219"/>
            <a:ext cx="12188825" cy="6059194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87" y="1078174"/>
            <a:ext cx="12194170" cy="5783239"/>
          </a:xfrm>
          <a:prstGeom prst="rect">
            <a:avLst/>
          </a:prstGeom>
          <a:solidFill>
            <a:srgbClr val="024EA2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>
              <a:solidFill>
                <a:schemeClr val="accent4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0" y="1"/>
            <a:ext cx="12188825" cy="10781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1071071" y="1992573"/>
            <a:ext cx="10062603" cy="2149523"/>
          </a:xfrm>
        </p:spPr>
        <p:txBody>
          <a:bodyPr wrap="none" anchor="t">
            <a:noAutofit/>
          </a:bodyPr>
          <a:lstStyle>
            <a:lvl1pPr algn="l">
              <a:defRPr sz="5998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982" y="1978926"/>
            <a:ext cx="0" cy="4879075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 userDrawn="1"/>
        </p:nvSpPr>
        <p:spPr>
          <a:xfrm>
            <a:off x="5739663" y="6619164"/>
            <a:ext cx="707225" cy="240594"/>
          </a:xfrm>
          <a:prstGeom prst="rect">
            <a:avLst/>
          </a:prstGeom>
          <a:solidFill>
            <a:srgbClr val="0044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1071072" y="4418049"/>
            <a:ext cx="10062603" cy="897754"/>
          </a:xfrm>
        </p:spPr>
        <p:txBody>
          <a:bodyPr wrap="none">
            <a:noAutofit/>
          </a:bodyPr>
          <a:lstStyle>
            <a:lvl1pPr marL="0" indent="0" algn="l">
              <a:buNone/>
              <a:defRPr sz="2799" i="0">
                <a:solidFill>
                  <a:schemeClr val="accent5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530" y="258042"/>
            <a:ext cx="1659361" cy="1152460"/>
          </a:xfrm>
          <a:prstGeom prst="rect">
            <a:avLst/>
          </a:prstGeom>
        </p:spPr>
      </p:pic>
      <p:sp>
        <p:nvSpPr>
          <p:cNvPr id="16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6094413" y="5557903"/>
            <a:ext cx="5039000" cy="528998"/>
          </a:xfrm>
        </p:spPr>
        <p:txBody>
          <a:bodyPr wrap="none">
            <a:noAutofit/>
          </a:bodyPr>
          <a:lstStyle>
            <a:lvl1pPr marL="0" indent="0" algn="r">
              <a:buFontTx/>
              <a:buNone/>
              <a:defRPr sz="2199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36210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rgbClr val="0356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910" y="1122363"/>
            <a:ext cx="10673258" cy="2387600"/>
          </a:xfrm>
        </p:spPr>
        <p:txBody>
          <a:bodyPr anchor="b">
            <a:noAutofit/>
          </a:bodyPr>
          <a:lstStyle>
            <a:lvl1pPr algn="l">
              <a:defRPr sz="5998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910" y="3602038"/>
            <a:ext cx="10673258" cy="1655762"/>
          </a:xfrm>
        </p:spPr>
        <p:txBody>
          <a:bodyPr>
            <a:noAutofit/>
          </a:bodyPr>
          <a:lstStyle>
            <a:lvl1pPr marL="0" indent="0" algn="l">
              <a:buNone/>
              <a:defRPr sz="2399">
                <a:solidFill>
                  <a:schemeClr val="bg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7982" y="0"/>
            <a:ext cx="0" cy="3295934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5104" y="6045258"/>
            <a:ext cx="1718064" cy="451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710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88825" cy="6858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239" y="6045865"/>
            <a:ext cx="1715753" cy="450546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6733" y="1122363"/>
            <a:ext cx="10153652" cy="2387600"/>
          </a:xfrm>
        </p:spPr>
        <p:txBody>
          <a:bodyPr anchor="b">
            <a:noAutofit/>
          </a:bodyPr>
          <a:lstStyle>
            <a:lvl1pPr algn="l">
              <a:defRPr sz="59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7982" y="0"/>
            <a:ext cx="0" cy="3295934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1069911" y="3602038"/>
            <a:ext cx="10153652" cy="1655762"/>
          </a:xfrm>
        </p:spPr>
        <p:txBody>
          <a:bodyPr>
            <a:noAutofit/>
          </a:bodyPr>
          <a:lstStyle>
            <a:lvl1pPr marL="0" indent="0" algn="l">
              <a:buNone/>
              <a:defRPr sz="2399">
                <a:solidFill>
                  <a:schemeClr val="tx1"/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585815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1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88825" cy="34289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6733" y="1122363"/>
            <a:ext cx="10153652" cy="1240348"/>
          </a:xfrm>
        </p:spPr>
        <p:txBody>
          <a:bodyPr anchor="b">
            <a:noAutofit/>
          </a:bodyPr>
          <a:lstStyle>
            <a:lvl1pPr algn="l">
              <a:defRPr sz="5998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7982" y="1"/>
            <a:ext cx="0" cy="2362711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7982" y="4160827"/>
            <a:ext cx="10886603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16240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st slide (option 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2"/>
            <a:ext cx="12188825" cy="342899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2399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1076733" y="1122363"/>
            <a:ext cx="10153652" cy="1240348"/>
          </a:xfrm>
        </p:spPr>
        <p:txBody>
          <a:bodyPr anchor="b">
            <a:noAutofit/>
          </a:bodyPr>
          <a:lstStyle>
            <a:lvl1pPr algn="l">
              <a:defRPr sz="5998">
                <a:solidFill>
                  <a:schemeClr val="accent5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837982" y="1"/>
            <a:ext cx="0" cy="2362711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837982" y="4160827"/>
            <a:ext cx="10886603" cy="1620145"/>
          </a:xfrm>
        </p:spPr>
        <p:txBody>
          <a:bodyPr>
            <a:noAutofit/>
          </a:bodyPr>
          <a:lstStyle>
            <a:lvl1pPr marL="0" indent="0" algn="l">
              <a:buNone/>
              <a:defRPr sz="1400">
                <a:solidFill>
                  <a:schemeClr val="bg1">
                    <a:lumMod val="50000"/>
                  </a:schemeClr>
                </a:solidFill>
              </a:defRPr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767073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10/11/2022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1" y="1825625"/>
            <a:ext cx="10902859" cy="3881904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1799"/>
              </a:spcAft>
              <a:defRPr/>
            </a:lvl1pPr>
            <a:lvl2pPr>
              <a:lnSpc>
                <a:spcPct val="100000"/>
              </a:lnSpc>
              <a:spcAft>
                <a:spcPts val="1799"/>
              </a:spcAft>
              <a:defRPr/>
            </a:lvl2pPr>
            <a:lvl3pPr>
              <a:lnSpc>
                <a:spcPct val="100000"/>
              </a:lnSpc>
              <a:spcAft>
                <a:spcPts val="1799"/>
              </a:spcAft>
              <a:defRPr/>
            </a:lvl3pPr>
            <a:lvl4pPr>
              <a:lnSpc>
                <a:spcPct val="100000"/>
              </a:lnSpc>
              <a:spcAft>
                <a:spcPts val="1799"/>
              </a:spcAft>
              <a:defRPr/>
            </a:lvl4pPr>
            <a:lvl5pPr>
              <a:lnSpc>
                <a:spcPct val="100000"/>
              </a:lnSpc>
              <a:spcAft>
                <a:spcPts val="1799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06167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79" y="1825626"/>
            <a:ext cx="5326613" cy="3906435"/>
          </a:xfrm>
        </p:spPr>
        <p:txBody>
          <a:bodyPr>
            <a:noAutofit/>
          </a:bodyPr>
          <a:lstStyle>
            <a:lvl1pPr>
              <a:spcAft>
                <a:spcPts val="1799"/>
              </a:spcAft>
              <a:defRPr/>
            </a:lvl1pPr>
            <a:lvl2pPr>
              <a:spcAft>
                <a:spcPts val="1799"/>
              </a:spcAft>
              <a:defRPr/>
            </a:lvl2pPr>
            <a:lvl3pPr>
              <a:spcAft>
                <a:spcPts val="1799"/>
              </a:spcAft>
              <a:defRPr/>
            </a:lvl3pPr>
            <a:lvl4pPr>
              <a:spcAft>
                <a:spcPts val="1799"/>
              </a:spcAft>
              <a:defRPr/>
            </a:lvl4pPr>
            <a:lvl5pPr>
              <a:spcAft>
                <a:spcPts val="1799"/>
              </a:spcAft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582" y="1825626"/>
            <a:ext cx="5326613" cy="3906435"/>
          </a:xfrm>
          <a:noFill/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118512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79" y="1825626"/>
            <a:ext cx="5326613" cy="3906435"/>
          </a:xfrm>
        </p:spPr>
        <p:txBody>
          <a:bodyPr>
            <a:noAutofit/>
          </a:bodyPr>
          <a:lstStyle>
            <a:lvl3pPr>
              <a:spcBef>
                <a:spcPts val="0"/>
              </a:spcBef>
              <a:defRPr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00582" y="1825626"/>
            <a:ext cx="5326613" cy="3906435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925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0" y="1825626"/>
            <a:ext cx="3357614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2"/>
          <p:cNvSpPr>
            <a:spLocks noGrp="1"/>
          </p:cNvSpPr>
          <p:nvPr>
            <p:ph sz="half" idx="13"/>
          </p:nvPr>
        </p:nvSpPr>
        <p:spPr>
          <a:xfrm>
            <a:off x="4603780" y="1825625"/>
            <a:ext cx="3357614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4"/>
          </p:nvPr>
        </p:nvSpPr>
        <p:spPr>
          <a:xfrm>
            <a:off x="8369582" y="1825625"/>
            <a:ext cx="3357614" cy="3763134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95068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wrap="square" anchor="b">
            <a:noAutofit/>
          </a:bodyPr>
          <a:lstStyle>
            <a:lvl1pPr marL="0" indent="0">
              <a:buNone/>
              <a:defRPr sz="2799" b="1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6"/>
            <a:ext cx="5156444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  <a:noFill/>
        </p:spPr>
        <p:txBody>
          <a:bodyPr wrap="square" anchor="b">
            <a:noAutofit/>
          </a:bodyPr>
          <a:lstStyle>
            <a:lvl1pPr marL="0" indent="0">
              <a:buNone/>
              <a:defRPr sz="2799" b="1">
                <a:solidFill>
                  <a:schemeClr val="tx2"/>
                </a:solidFill>
              </a:defRPr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6"/>
            <a:ext cx="5181838" cy="3097331"/>
          </a:xfrm>
        </p:spPr>
        <p:txBody>
          <a:bodyPr wrap="square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12" name="Straight Connector 11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532571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443507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59619" y="-59635"/>
            <a:ext cx="6154032" cy="6983896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3213211" y="1992574"/>
            <a:ext cx="8548095" cy="36166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399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16526" y="743803"/>
            <a:ext cx="544781" cy="54492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37409" y="1992573"/>
            <a:ext cx="8223898" cy="3616657"/>
          </a:xfrm>
          <a:solidFill>
            <a:schemeClr val="bg1"/>
          </a:solidFill>
        </p:spPr>
        <p:txBody>
          <a:bodyPr lIns="360000" tIns="360000" rIns="360000" bIns="360000" anchor="ctr" anchorCtr="0">
            <a:noAutofit/>
          </a:bodyPr>
          <a:lstStyle>
            <a:lvl1pPr marL="0" indent="0">
              <a:buFontTx/>
              <a:buNone/>
              <a:defRPr i="1">
                <a:solidFill>
                  <a:schemeClr val="tx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77293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Content (half p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5281" y="1825626"/>
            <a:ext cx="4925558" cy="3769957"/>
          </a:xfrm>
        </p:spPr>
        <p:txBody>
          <a:bodyPr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>
          <a:xfrm>
            <a:off x="6815281" y="482861"/>
            <a:ext cx="4668050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-46370" y="-46383"/>
            <a:ext cx="6140783" cy="6964017"/>
          </a:xfrm>
          <a:solidFill>
            <a:schemeClr val="bg2"/>
          </a:solidFill>
          <a:ln w="28575">
            <a:solidFill>
              <a:schemeClr val="accent5"/>
            </a:solidFill>
          </a:ln>
        </p:spPr>
        <p:txBody>
          <a:bodyPr/>
          <a:lstStyle/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705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70470" y="2284668"/>
            <a:ext cx="3140845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7899394" y="2284669"/>
            <a:ext cx="3140845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4434931" y="2284668"/>
            <a:ext cx="3140845" cy="2090737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1206460" y="4038685"/>
            <a:ext cx="2668863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670922" y="4041945"/>
            <a:ext cx="2668863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8135384" y="4037438"/>
            <a:ext cx="2668863" cy="1524235"/>
          </a:xfrm>
          <a:solidFill>
            <a:schemeClr val="bg1"/>
          </a:solidFill>
        </p:spPr>
        <p:txBody>
          <a:bodyPr tIns="90000"/>
          <a:lstStyle>
            <a:lvl1pPr marL="0" indent="0" algn="ctr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79620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flipH="1">
            <a:off x="837981" y="1"/>
            <a:ext cx="1" cy="1276357"/>
          </a:xfrm>
          <a:prstGeom prst="line">
            <a:avLst/>
          </a:prstGeom>
          <a:ln w="28575">
            <a:solidFill>
              <a:schemeClr val="accent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970469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3712902" y="2159957"/>
            <a:ext cx="2460950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3712901" y="3968881"/>
            <a:ext cx="2460950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5"/>
          </p:nvPr>
        </p:nvSpPr>
        <p:spPr>
          <a:xfrm>
            <a:off x="6322900" y="2159957"/>
            <a:ext cx="2460952" cy="1638159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8932900" y="3968880"/>
            <a:ext cx="2519344" cy="1638158"/>
          </a:xfrm>
          <a:noFill/>
        </p:spPr>
        <p:txBody>
          <a:bodyPr tIns="90000"/>
          <a:lstStyle>
            <a:lvl1pPr marL="0" indent="0" algn="l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12"/>
          <p:cNvSpPr>
            <a:spLocks noGrp="1"/>
          </p:cNvSpPr>
          <p:nvPr>
            <p:ph type="body" sz="quarter" idx="18"/>
          </p:nvPr>
        </p:nvSpPr>
        <p:spPr>
          <a:xfrm>
            <a:off x="1033348" y="2159958"/>
            <a:ext cx="2519344" cy="1638159"/>
          </a:xfrm>
          <a:noFill/>
        </p:spPr>
        <p:txBody>
          <a:bodyPr tIns="90000"/>
          <a:lstStyle>
            <a:lvl1pPr marL="0" indent="0" algn="r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19"/>
          </p:nvPr>
        </p:nvSpPr>
        <p:spPr>
          <a:xfrm>
            <a:off x="6322902" y="3968880"/>
            <a:ext cx="2460950" cy="1638158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Text Placeholder 12"/>
          <p:cNvSpPr>
            <a:spLocks noGrp="1"/>
          </p:cNvSpPr>
          <p:nvPr>
            <p:ph type="body" sz="quarter" idx="20"/>
          </p:nvPr>
        </p:nvSpPr>
        <p:spPr>
          <a:xfrm>
            <a:off x="1033348" y="3968881"/>
            <a:ext cx="2519344" cy="1638158"/>
          </a:xfrm>
          <a:noFill/>
        </p:spPr>
        <p:txBody>
          <a:bodyPr tIns="90000"/>
          <a:lstStyle>
            <a:lvl1pPr marL="0" indent="0" algn="r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Text Placeholder 12"/>
          <p:cNvSpPr>
            <a:spLocks noGrp="1"/>
          </p:cNvSpPr>
          <p:nvPr>
            <p:ph type="body" sz="quarter" idx="21"/>
          </p:nvPr>
        </p:nvSpPr>
        <p:spPr>
          <a:xfrm>
            <a:off x="8963987" y="2159957"/>
            <a:ext cx="2519344" cy="1638159"/>
          </a:xfrm>
          <a:noFill/>
        </p:spPr>
        <p:txBody>
          <a:bodyPr tIns="90000"/>
          <a:lstStyle>
            <a:lvl1pPr marL="0" indent="0" algn="l">
              <a:buNone/>
              <a:defRPr sz="1999"/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6322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10/11/2022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88825" cy="3429000"/>
          </a:xfrm>
          <a:solidFill>
            <a:schemeClr val="bg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7982" y="2646644"/>
            <a:ext cx="10512862" cy="78235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837982" y="3630614"/>
            <a:ext cx="10512862" cy="203517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300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6C79FD-C571-418B-AB0F-5EE936C852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15862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162" y="2125980"/>
            <a:ext cx="10360501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324" y="3840480"/>
            <a:ext cx="853217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61184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9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701506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9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441" y="1577340"/>
            <a:ext cx="5302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7245" y="1577340"/>
            <a:ext cx="530213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29757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99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241709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29943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10/11/2022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10/11/2022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10/11/2022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10/11/2022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10/11/2022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10/11/2022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15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slideLayout" Target="../slideLayouts/slideLayout31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10/11/2022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bottom graphic">
            <a:extLst>
              <a:ext uri="{FF2B5EF4-FFF2-40B4-BE49-F238E27FC236}">
                <a16:creationId xmlns:a16="http://schemas.microsoft.com/office/drawing/2014/main" id="{26DD8B53-0D13-4158-A494-52C34A734F1B}"/>
              </a:ext>
            </a:extLst>
          </p:cNvPr>
          <p:cNvGrpSpPr>
            <a:grpSpLocks/>
          </p:cNvGrpSpPr>
          <p:nvPr/>
        </p:nvGrpSpPr>
        <p:grpSpPr bwMode="auto">
          <a:xfrm>
            <a:off x="0" y="5408613"/>
            <a:ext cx="12188825" cy="1463675"/>
            <a:chOff x="0" y="4056912"/>
            <a:chExt cx="9144000" cy="1096862"/>
          </a:xfrm>
        </p:grpSpPr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9AA8C457-6914-4B1F-9774-C62A0447F4D9}"/>
                </a:ext>
              </a:extLst>
            </p:cNvPr>
            <p:cNvSpPr/>
            <p:nvPr/>
          </p:nvSpPr>
          <p:spPr bwMode="ltGray">
            <a:xfrm rot="5400000">
              <a:off x="4119931" y="118997"/>
              <a:ext cx="904138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8" name="Rectangle 72">
              <a:extLst>
                <a:ext uri="{FF2B5EF4-FFF2-40B4-BE49-F238E27FC236}">
                  <a16:creationId xmlns:a16="http://schemas.microsoft.com/office/drawing/2014/main" id="{AF84065B-EF3C-4668-98A7-C00E42FBD671}"/>
                </a:ext>
              </a:extLst>
            </p:cNvPr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grpSp>
        <p:nvGrpSpPr>
          <p:cNvPr id="1027" name="squares">
            <a:extLst>
              <a:ext uri="{FF2B5EF4-FFF2-40B4-BE49-F238E27FC236}">
                <a16:creationId xmlns:a16="http://schemas.microsoft.com/office/drawing/2014/main" id="{42AE6B60-3368-482F-A7A4-7FA268EE8A66}"/>
              </a:ext>
            </a:extLst>
          </p:cNvPr>
          <p:cNvGrpSpPr>
            <a:grpSpLocks/>
          </p:cNvGrpSpPr>
          <p:nvPr/>
        </p:nvGrpSpPr>
        <p:grpSpPr bwMode="auto">
          <a:xfrm>
            <a:off x="0" y="800100"/>
            <a:ext cx="1063625" cy="523875"/>
            <a:chOff x="0" y="452558"/>
            <a:chExt cx="914400" cy="524182"/>
          </a:xfrm>
        </p:grpSpPr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622888F-B61C-496A-A849-3761F6A9EA0C}"/>
                </a:ext>
              </a:extLst>
            </p:cNvPr>
            <p:cNvSpPr/>
            <p:nvPr/>
          </p:nvSpPr>
          <p:spPr>
            <a:xfrm>
              <a:off x="592313" y="452558"/>
              <a:ext cx="322087" cy="52418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03C03B8E-68B8-457A-8590-FDF23A041F97}"/>
                </a:ext>
              </a:extLst>
            </p:cNvPr>
            <p:cNvSpPr/>
            <p:nvPr/>
          </p:nvSpPr>
          <p:spPr>
            <a:xfrm>
              <a:off x="215635" y="452558"/>
              <a:ext cx="322087" cy="52418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  <p:sp>
          <p:nvSpPr>
            <p:cNvPr id="10" name="Round Same Side Corner Rectangle 9">
              <a:extLst>
                <a:ext uri="{FF2B5EF4-FFF2-40B4-BE49-F238E27FC236}">
                  <a16:creationId xmlns:a16="http://schemas.microsoft.com/office/drawing/2014/main" id="{7ED9286D-852B-4314-B58C-C0A52F32185C}"/>
                </a:ext>
              </a:extLst>
            </p:cNvPr>
            <p:cNvSpPr/>
            <p:nvPr/>
          </p:nvSpPr>
          <p:spPr>
            <a:xfrm rot="5400000">
              <a:off x="-181569" y="634127"/>
              <a:ext cx="524182" cy="161044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1218987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/>
            </a:p>
          </p:txBody>
        </p:sp>
      </p:grpSp>
      <p:sp>
        <p:nvSpPr>
          <p:cNvPr id="1028" name="Title Placeholder 1">
            <a:extLst>
              <a:ext uri="{FF2B5EF4-FFF2-40B4-BE49-F238E27FC236}">
                <a16:creationId xmlns:a16="http://schemas.microsoft.com/office/drawing/2014/main" id="{CF732310-5DA6-4123-9887-92902EAB34C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1219200" y="152400"/>
            <a:ext cx="9750425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title style</a:t>
            </a:r>
            <a:endParaRPr lang="lt-LT" altLang="lt-LT"/>
          </a:p>
        </p:txBody>
      </p:sp>
      <p:sp>
        <p:nvSpPr>
          <p:cNvPr id="1029" name="Text Placeholder 2">
            <a:extLst>
              <a:ext uri="{FF2B5EF4-FFF2-40B4-BE49-F238E27FC236}">
                <a16:creationId xmlns:a16="http://schemas.microsoft.com/office/drawing/2014/main" id="{37B7BFA7-2AB6-4302-932E-821470872E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1219200" y="1600200"/>
            <a:ext cx="9750425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lt-LT"/>
              <a:t>Click to edit Master text styles</a:t>
            </a:r>
          </a:p>
          <a:p>
            <a:pPr lvl="1"/>
            <a:r>
              <a:rPr lang="en-US" altLang="lt-LT"/>
              <a:t>Second level</a:t>
            </a:r>
          </a:p>
          <a:p>
            <a:pPr lvl="2"/>
            <a:r>
              <a:rPr lang="en-US" altLang="lt-LT"/>
              <a:t>Third level</a:t>
            </a:r>
          </a:p>
          <a:p>
            <a:pPr lvl="3"/>
            <a:r>
              <a:rPr lang="en-US" altLang="lt-LT"/>
              <a:t>Fourth level</a:t>
            </a:r>
          </a:p>
          <a:p>
            <a:pPr lvl="4"/>
            <a:r>
              <a:rPr lang="en-US" altLang="lt-LT"/>
              <a:t>Fifth level</a:t>
            </a:r>
            <a:endParaRPr lang="lt-LT" altLang="lt-LT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77FDB1-9E59-4C48-89CE-85AEF646F6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19200" y="6448425"/>
            <a:ext cx="8288338" cy="18097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Add a footer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D4728F-7FDF-419F-B8AF-34401DFC4C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9547225" y="6448425"/>
            <a:ext cx="1422400" cy="180975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 defTabSz="1218987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3FCA8A-1FBD-445A-982B-B1D4BDF8F3D9}" type="datetime1">
              <a:rPr lang="en-US"/>
              <a:pPr>
                <a:defRPr/>
              </a:pPr>
              <a:t>10/11/2022</a:t>
            </a:fld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7395F0-286D-441B-917D-8E20380033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71225" y="6448425"/>
            <a:ext cx="812800" cy="180975"/>
          </a:xfrm>
          <a:prstGeom prst="rect">
            <a:avLst/>
          </a:prstGeom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onstantia" panose="02030602050306030303" pitchFamily="18" charset="0"/>
              </a:defRPr>
            </a:lvl1pPr>
          </a:lstStyle>
          <a:p>
            <a:pPr>
              <a:defRPr/>
            </a:pPr>
            <a:fld id="{BD6DFF83-9143-4DCF-BE52-C51A3CB5BE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</p:sldLayoutIdLst>
  <p:transition spd="med">
    <p:fade/>
  </p:transition>
  <p:hf sldNum="0" hdr="0" ftr="0" dt="0"/>
  <p:txStyles>
    <p:titleStyle>
      <a:lvl1pPr algn="l" defTabSz="1217613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2pPr>
      <a:lvl3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3pPr>
      <a:lvl4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4pPr>
      <a:lvl5pPr algn="l" defTabSz="1217613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5pPr>
      <a:lvl6pPr marL="4572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6pPr>
      <a:lvl7pPr marL="9144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7pPr>
      <a:lvl8pPr marL="13716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8pPr>
      <a:lvl9pPr marL="1828800" algn="l" defTabSz="1217613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onstantia" pitchFamily="18" charset="0"/>
        </a:defRPr>
      </a:lvl9pPr>
    </p:titleStyle>
    <p:bodyStyle>
      <a:lvl1pPr marL="303213" indent="-303213" algn="l" defTabSz="1217613" rtl="0" eaLnBrk="0" fontAlgn="base" hangingPunct="0">
        <a:lnSpc>
          <a:spcPct val="90000"/>
        </a:lnSpc>
        <a:spcBef>
          <a:spcPts val="1800"/>
        </a:spcBef>
        <a:spcAft>
          <a:spcPct val="0"/>
        </a:spcAft>
        <a:buClr>
          <a:srgbClr val="679015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650" indent="-303213" algn="l" defTabSz="1217613" rtl="0" eaLnBrk="0" fontAlgn="base" hangingPunct="0">
        <a:lnSpc>
          <a:spcPct val="90000"/>
        </a:lnSpc>
        <a:spcBef>
          <a:spcPts val="1200"/>
        </a:spcBef>
        <a:spcAft>
          <a:spcPct val="0"/>
        </a:spcAft>
        <a:buClr>
          <a:srgbClr val="679015"/>
        </a:buClr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50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6790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6790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200" indent="-303213" algn="l" defTabSz="1217613" rtl="0" eaLnBrk="0" fontAlgn="base" hangingPunct="0">
        <a:lnSpc>
          <a:spcPct val="90000"/>
        </a:lnSpc>
        <a:spcBef>
          <a:spcPts val="800"/>
        </a:spcBef>
        <a:spcAft>
          <a:spcPct val="0"/>
        </a:spcAft>
        <a:buClr>
          <a:srgbClr val="679015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482861"/>
            <a:ext cx="10512862" cy="782357"/>
          </a:xfrm>
          <a:prstGeom prst="rect">
            <a:avLst/>
          </a:prstGeom>
        </p:spPr>
        <p:txBody>
          <a:bodyPr vert="horz" lIns="91440" tIns="45720" rIns="91440" bIns="0" rtlCol="0" anchor="b" anchorCtr="0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38819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7982" y="6131287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6C79FD-C571-418B-AB0F-5EE936C85276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1240" y="6045989"/>
            <a:ext cx="1715286" cy="450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328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  <p:sldLayoutId id="2147483812" r:id="rId10"/>
    <p:sldLayoutId id="2147483813" r:id="rId11"/>
    <p:sldLayoutId id="2147483814" r:id="rId12"/>
    <p:sldLayoutId id="2147483815" r:id="rId13"/>
    <p:sldLayoutId id="2147483816" r:id="rId14"/>
    <p:sldLayoutId id="2147483817" r:id="rId15"/>
    <p:sldLayoutId id="2147483818" r:id="rId16"/>
    <p:sldLayoutId id="2147483819" r:id="rId17"/>
    <p:sldLayoutId id="2147483820" r:id="rId18"/>
    <p:sldLayoutId id="2147483821" r:id="rId19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3999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100000"/>
        </a:lnSpc>
        <a:spcBef>
          <a:spcPts val="0"/>
        </a:spcBef>
        <a:spcAft>
          <a:spcPts val="1799"/>
        </a:spcAft>
        <a:buClr>
          <a:schemeClr val="tx2"/>
        </a:buClr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100000"/>
        </a:lnSpc>
        <a:spcBef>
          <a:spcPts val="500"/>
        </a:spcBef>
        <a:spcAft>
          <a:spcPts val="1799"/>
        </a:spcAft>
        <a:buClr>
          <a:schemeClr val="tx2"/>
        </a:buClr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100000"/>
        </a:lnSpc>
        <a:spcBef>
          <a:spcPts val="500"/>
        </a:spcBef>
        <a:spcAft>
          <a:spcPts val="1799"/>
        </a:spcAft>
        <a:buClr>
          <a:schemeClr val="tx2"/>
        </a:buClr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100000"/>
        </a:lnSpc>
        <a:spcBef>
          <a:spcPts val="500"/>
        </a:spcBef>
        <a:spcAft>
          <a:spcPts val="1799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100000"/>
        </a:lnSpc>
        <a:spcBef>
          <a:spcPts val="500"/>
        </a:spcBef>
        <a:spcAft>
          <a:spcPts val="1799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652516"/>
            <a:ext cx="12186286" cy="1205865"/>
          </a:xfrm>
          <a:custGeom>
            <a:avLst/>
            <a:gdLst/>
            <a:ahLst/>
            <a:cxnLst/>
            <a:rect l="l" t="t" r="r" b="b"/>
            <a:pathLst>
              <a:path w="12189460" h="1205865">
                <a:moveTo>
                  <a:pt x="0" y="521474"/>
                </a:moveTo>
                <a:lnTo>
                  <a:pt x="0" y="1205484"/>
                </a:lnTo>
                <a:lnTo>
                  <a:pt x="12188952" y="1205484"/>
                </a:lnTo>
                <a:lnTo>
                  <a:pt x="12188952" y="533584"/>
                </a:lnTo>
                <a:lnTo>
                  <a:pt x="1222358" y="533584"/>
                </a:lnTo>
                <a:lnTo>
                  <a:pt x="196674" y="525408"/>
                </a:lnTo>
                <a:lnTo>
                  <a:pt x="0" y="521474"/>
                </a:lnTo>
                <a:close/>
              </a:path>
              <a:path w="12189460" h="1205865">
                <a:moveTo>
                  <a:pt x="12188952" y="0"/>
                </a:moveTo>
                <a:lnTo>
                  <a:pt x="11982682" y="24872"/>
                </a:lnTo>
                <a:lnTo>
                  <a:pt x="11386838" y="88079"/>
                </a:lnTo>
                <a:lnTo>
                  <a:pt x="10436780" y="171459"/>
                </a:lnTo>
                <a:lnTo>
                  <a:pt x="8798844" y="285240"/>
                </a:lnTo>
                <a:lnTo>
                  <a:pt x="6303169" y="412875"/>
                </a:lnTo>
                <a:lnTo>
                  <a:pt x="3348404" y="508204"/>
                </a:lnTo>
                <a:lnTo>
                  <a:pt x="1222358" y="533584"/>
                </a:lnTo>
                <a:lnTo>
                  <a:pt x="12188952" y="533584"/>
                </a:lnTo>
                <a:lnTo>
                  <a:pt x="12188952" y="0"/>
                </a:lnTo>
                <a:close/>
              </a:path>
            </a:pathLst>
          </a:custGeom>
          <a:solidFill>
            <a:srgbClr val="000000">
              <a:alpha val="7843"/>
            </a:srgbClr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7" name="bk object 17"/>
          <p:cNvSpPr/>
          <p:nvPr/>
        </p:nvSpPr>
        <p:spPr>
          <a:xfrm>
            <a:off x="0" y="5409199"/>
            <a:ext cx="12186286" cy="741680"/>
          </a:xfrm>
          <a:custGeom>
            <a:avLst/>
            <a:gdLst/>
            <a:ahLst/>
            <a:cxnLst/>
            <a:rect l="l" t="t" r="r" b="b"/>
            <a:pathLst>
              <a:path w="12189460" h="741679">
                <a:moveTo>
                  <a:pt x="1688174" y="740409"/>
                </a:moveTo>
                <a:lnTo>
                  <a:pt x="776302" y="740409"/>
                </a:lnTo>
                <a:lnTo>
                  <a:pt x="819748" y="741679"/>
                </a:lnTo>
                <a:lnTo>
                  <a:pt x="1640576" y="741679"/>
                </a:lnTo>
                <a:lnTo>
                  <a:pt x="1688174" y="740409"/>
                </a:lnTo>
                <a:close/>
              </a:path>
              <a:path w="12189460" h="741679">
                <a:moveTo>
                  <a:pt x="1880472" y="739139"/>
                </a:moveTo>
                <a:lnTo>
                  <a:pt x="604980" y="739139"/>
                </a:lnTo>
                <a:lnTo>
                  <a:pt x="647436" y="740409"/>
                </a:lnTo>
                <a:lnTo>
                  <a:pt x="1832116" y="740409"/>
                </a:lnTo>
                <a:lnTo>
                  <a:pt x="1880472" y="739139"/>
                </a:lnTo>
                <a:close/>
              </a:path>
              <a:path w="12189460" h="741679">
                <a:moveTo>
                  <a:pt x="89222" y="603249"/>
                </a:moveTo>
                <a:lnTo>
                  <a:pt x="0" y="603249"/>
                </a:lnTo>
                <a:lnTo>
                  <a:pt x="0" y="730249"/>
                </a:lnTo>
                <a:lnTo>
                  <a:pt x="38384" y="731519"/>
                </a:lnTo>
                <a:lnTo>
                  <a:pt x="77058" y="731519"/>
                </a:lnTo>
                <a:lnTo>
                  <a:pt x="116019" y="732789"/>
                </a:lnTo>
                <a:lnTo>
                  <a:pt x="155264" y="732789"/>
                </a:lnTo>
                <a:lnTo>
                  <a:pt x="234596" y="735329"/>
                </a:lnTo>
                <a:lnTo>
                  <a:pt x="274677" y="735329"/>
                </a:lnTo>
                <a:lnTo>
                  <a:pt x="315033" y="736599"/>
                </a:lnTo>
                <a:lnTo>
                  <a:pt x="396556" y="736599"/>
                </a:lnTo>
                <a:lnTo>
                  <a:pt x="437718" y="737869"/>
                </a:lnTo>
                <a:lnTo>
                  <a:pt x="479144" y="737869"/>
                </a:lnTo>
                <a:lnTo>
                  <a:pt x="520831" y="739139"/>
                </a:lnTo>
                <a:lnTo>
                  <a:pt x="1977731" y="739139"/>
                </a:lnTo>
                <a:lnTo>
                  <a:pt x="2677374" y="730249"/>
                </a:lnTo>
                <a:lnTo>
                  <a:pt x="2779771" y="727709"/>
                </a:lnTo>
                <a:lnTo>
                  <a:pt x="2882721" y="726439"/>
                </a:lnTo>
                <a:lnTo>
                  <a:pt x="2986201" y="723899"/>
                </a:lnTo>
                <a:lnTo>
                  <a:pt x="3090193" y="722629"/>
                </a:lnTo>
                <a:lnTo>
                  <a:pt x="3299631" y="717549"/>
                </a:lnTo>
                <a:lnTo>
                  <a:pt x="3405037" y="716279"/>
                </a:lnTo>
                <a:lnTo>
                  <a:pt x="3830765" y="706119"/>
                </a:lnTo>
                <a:lnTo>
                  <a:pt x="3938123" y="702309"/>
                </a:lnTo>
                <a:lnTo>
                  <a:pt x="4153810" y="697229"/>
                </a:lnTo>
                <a:lnTo>
                  <a:pt x="4262098" y="693419"/>
                </a:lnTo>
                <a:lnTo>
                  <a:pt x="4370655" y="690879"/>
                </a:lnTo>
                <a:lnTo>
                  <a:pt x="4479462" y="687069"/>
                </a:lnTo>
                <a:lnTo>
                  <a:pt x="4588499" y="684529"/>
                </a:lnTo>
                <a:lnTo>
                  <a:pt x="4916783" y="673099"/>
                </a:lnTo>
                <a:lnTo>
                  <a:pt x="5026535" y="670559"/>
                </a:lnTo>
                <a:lnTo>
                  <a:pt x="5356484" y="659129"/>
                </a:lnTo>
                <a:lnTo>
                  <a:pt x="5466630" y="654049"/>
                </a:lnTo>
                <a:lnTo>
                  <a:pt x="5797276" y="642619"/>
                </a:lnTo>
                <a:lnTo>
                  <a:pt x="5907494" y="637539"/>
                </a:lnTo>
                <a:lnTo>
                  <a:pt x="6017678" y="633729"/>
                </a:lnTo>
                <a:lnTo>
                  <a:pt x="6127811" y="628649"/>
                </a:lnTo>
                <a:lnTo>
                  <a:pt x="6237870" y="624839"/>
                </a:lnTo>
                <a:lnTo>
                  <a:pt x="6567410" y="609599"/>
                </a:lnTo>
                <a:lnTo>
                  <a:pt x="6640455" y="607060"/>
                </a:lnTo>
                <a:lnTo>
                  <a:pt x="615106" y="607060"/>
                </a:lnTo>
                <a:lnTo>
                  <a:pt x="528571" y="605789"/>
                </a:lnTo>
                <a:lnTo>
                  <a:pt x="354174" y="605789"/>
                </a:lnTo>
                <a:lnTo>
                  <a:pt x="266307" y="604519"/>
                </a:lnTo>
                <a:lnTo>
                  <a:pt x="177990" y="604519"/>
                </a:lnTo>
                <a:lnTo>
                  <a:pt x="89222" y="603249"/>
                </a:lnTo>
                <a:close/>
              </a:path>
              <a:path w="12189460" h="741679">
                <a:moveTo>
                  <a:pt x="12188951" y="0"/>
                </a:moveTo>
                <a:lnTo>
                  <a:pt x="10173623" y="194309"/>
                </a:lnTo>
                <a:lnTo>
                  <a:pt x="10074744" y="204469"/>
                </a:lnTo>
                <a:lnTo>
                  <a:pt x="9071110" y="293369"/>
                </a:lnTo>
                <a:lnTo>
                  <a:pt x="8968809" y="300989"/>
                </a:lnTo>
                <a:lnTo>
                  <a:pt x="8917496" y="306069"/>
                </a:lnTo>
                <a:lnTo>
                  <a:pt x="8814534" y="313689"/>
                </a:lnTo>
                <a:lnTo>
                  <a:pt x="8762880" y="318769"/>
                </a:lnTo>
                <a:lnTo>
                  <a:pt x="8659212" y="326389"/>
                </a:lnTo>
                <a:lnTo>
                  <a:pt x="8607192" y="331469"/>
                </a:lnTo>
                <a:lnTo>
                  <a:pt x="8450363" y="342900"/>
                </a:lnTo>
                <a:lnTo>
                  <a:pt x="8397822" y="347979"/>
                </a:lnTo>
                <a:lnTo>
                  <a:pt x="8079600" y="370839"/>
                </a:lnTo>
                <a:lnTo>
                  <a:pt x="8026044" y="375919"/>
                </a:lnTo>
                <a:lnTo>
                  <a:pt x="7591792" y="406400"/>
                </a:lnTo>
                <a:lnTo>
                  <a:pt x="7536747" y="408939"/>
                </a:lnTo>
                <a:lnTo>
                  <a:pt x="7202636" y="431800"/>
                </a:lnTo>
                <a:lnTo>
                  <a:pt x="7146288" y="434339"/>
                </a:lnTo>
                <a:lnTo>
                  <a:pt x="6976052" y="445769"/>
                </a:lnTo>
                <a:lnTo>
                  <a:pt x="6918902" y="448309"/>
                </a:lnTo>
                <a:lnTo>
                  <a:pt x="6803979" y="455929"/>
                </a:lnTo>
                <a:lnTo>
                  <a:pt x="6746201" y="458469"/>
                </a:lnTo>
                <a:lnTo>
                  <a:pt x="6688209" y="462279"/>
                </a:lnTo>
                <a:lnTo>
                  <a:pt x="6629999" y="464819"/>
                </a:lnTo>
                <a:lnTo>
                  <a:pt x="6571569" y="468629"/>
                </a:lnTo>
                <a:lnTo>
                  <a:pt x="6512917" y="471169"/>
                </a:lnTo>
                <a:lnTo>
                  <a:pt x="6454041" y="474979"/>
                </a:lnTo>
                <a:lnTo>
                  <a:pt x="6394937" y="477519"/>
                </a:lnTo>
                <a:lnTo>
                  <a:pt x="6335603" y="481329"/>
                </a:lnTo>
                <a:lnTo>
                  <a:pt x="6276036" y="483869"/>
                </a:lnTo>
                <a:lnTo>
                  <a:pt x="6216234" y="487679"/>
                </a:lnTo>
                <a:lnTo>
                  <a:pt x="6095915" y="492759"/>
                </a:lnTo>
                <a:lnTo>
                  <a:pt x="6035392" y="496569"/>
                </a:lnTo>
                <a:lnTo>
                  <a:pt x="5913607" y="501650"/>
                </a:lnTo>
                <a:lnTo>
                  <a:pt x="5852340" y="505459"/>
                </a:lnTo>
                <a:lnTo>
                  <a:pt x="5604713" y="515619"/>
                </a:lnTo>
                <a:lnTo>
                  <a:pt x="5542154" y="519429"/>
                </a:lnTo>
                <a:lnTo>
                  <a:pt x="5031883" y="539749"/>
                </a:lnTo>
                <a:lnTo>
                  <a:pt x="4966836" y="541019"/>
                </a:lnTo>
                <a:lnTo>
                  <a:pt x="4703727" y="551179"/>
                </a:lnTo>
                <a:lnTo>
                  <a:pt x="4637207" y="552449"/>
                </a:lnTo>
                <a:lnTo>
                  <a:pt x="4503258" y="557529"/>
                </a:lnTo>
                <a:lnTo>
                  <a:pt x="4435824" y="558799"/>
                </a:lnTo>
                <a:lnTo>
                  <a:pt x="4368079" y="561339"/>
                </a:lnTo>
                <a:lnTo>
                  <a:pt x="4300022" y="562610"/>
                </a:lnTo>
                <a:lnTo>
                  <a:pt x="4231650" y="565149"/>
                </a:lnTo>
                <a:lnTo>
                  <a:pt x="4162960" y="566419"/>
                </a:lnTo>
                <a:lnTo>
                  <a:pt x="4093949" y="568960"/>
                </a:lnTo>
                <a:lnTo>
                  <a:pt x="4024616" y="570229"/>
                </a:lnTo>
                <a:lnTo>
                  <a:pt x="3954958" y="572769"/>
                </a:lnTo>
                <a:lnTo>
                  <a:pt x="3884971" y="574039"/>
                </a:lnTo>
                <a:lnTo>
                  <a:pt x="3814653" y="576579"/>
                </a:lnTo>
                <a:lnTo>
                  <a:pt x="3601691" y="580389"/>
                </a:lnTo>
                <a:lnTo>
                  <a:pt x="3530026" y="582929"/>
                </a:lnTo>
                <a:lnTo>
                  <a:pt x="2718459" y="596899"/>
                </a:lnTo>
                <a:lnTo>
                  <a:pt x="2642501" y="596899"/>
                </a:lnTo>
                <a:lnTo>
                  <a:pt x="2489457" y="599439"/>
                </a:lnTo>
                <a:lnTo>
                  <a:pt x="2412367" y="599439"/>
                </a:lnTo>
                <a:lnTo>
                  <a:pt x="2257038" y="601979"/>
                </a:lnTo>
                <a:lnTo>
                  <a:pt x="2178793" y="601979"/>
                </a:lnTo>
                <a:lnTo>
                  <a:pt x="2100159" y="603249"/>
                </a:lnTo>
                <a:lnTo>
                  <a:pt x="2021131" y="603249"/>
                </a:lnTo>
                <a:lnTo>
                  <a:pt x="1941709" y="604519"/>
                </a:lnTo>
                <a:lnTo>
                  <a:pt x="1861889" y="604519"/>
                </a:lnTo>
                <a:lnTo>
                  <a:pt x="1781669" y="605789"/>
                </a:lnTo>
                <a:lnTo>
                  <a:pt x="1538580" y="605789"/>
                </a:lnTo>
                <a:lnTo>
                  <a:pt x="1456733" y="607060"/>
                </a:lnTo>
                <a:lnTo>
                  <a:pt x="6640455" y="607060"/>
                </a:lnTo>
                <a:lnTo>
                  <a:pt x="6676977" y="605789"/>
                </a:lnTo>
                <a:lnTo>
                  <a:pt x="7113307" y="585469"/>
                </a:lnTo>
                <a:lnTo>
                  <a:pt x="7221805" y="579119"/>
                </a:lnTo>
                <a:lnTo>
                  <a:pt x="7545571" y="563879"/>
                </a:lnTo>
                <a:lnTo>
                  <a:pt x="7652851" y="557529"/>
                </a:lnTo>
                <a:lnTo>
                  <a:pt x="7866325" y="547369"/>
                </a:lnTo>
                <a:lnTo>
                  <a:pt x="7972480" y="541019"/>
                </a:lnTo>
                <a:lnTo>
                  <a:pt x="8078219" y="535939"/>
                </a:lnTo>
                <a:lnTo>
                  <a:pt x="8288371" y="523239"/>
                </a:lnTo>
                <a:lnTo>
                  <a:pt x="8392744" y="518159"/>
                </a:lnTo>
                <a:lnTo>
                  <a:pt x="9465871" y="450850"/>
                </a:lnTo>
                <a:lnTo>
                  <a:pt x="9525602" y="445769"/>
                </a:lnTo>
                <a:lnTo>
                  <a:pt x="9585062" y="441959"/>
                </a:lnTo>
                <a:lnTo>
                  <a:pt x="9644247" y="436879"/>
                </a:lnTo>
                <a:lnTo>
                  <a:pt x="9703152" y="433069"/>
                </a:lnTo>
                <a:lnTo>
                  <a:pt x="9761772" y="427989"/>
                </a:lnTo>
                <a:lnTo>
                  <a:pt x="9820103" y="424179"/>
                </a:lnTo>
                <a:lnTo>
                  <a:pt x="9878140" y="419100"/>
                </a:lnTo>
                <a:lnTo>
                  <a:pt x="9935879" y="415289"/>
                </a:lnTo>
                <a:lnTo>
                  <a:pt x="9993314" y="410209"/>
                </a:lnTo>
                <a:lnTo>
                  <a:pt x="10050442" y="406400"/>
                </a:lnTo>
                <a:lnTo>
                  <a:pt x="10107257" y="401319"/>
                </a:lnTo>
                <a:lnTo>
                  <a:pt x="10163755" y="397509"/>
                </a:lnTo>
                <a:lnTo>
                  <a:pt x="10275781" y="387350"/>
                </a:lnTo>
                <a:lnTo>
                  <a:pt x="10331300" y="383539"/>
                </a:lnTo>
                <a:lnTo>
                  <a:pt x="10441327" y="373379"/>
                </a:lnTo>
                <a:lnTo>
                  <a:pt x="10495825" y="369569"/>
                </a:lnTo>
                <a:lnTo>
                  <a:pt x="10603768" y="359409"/>
                </a:lnTo>
                <a:lnTo>
                  <a:pt x="10657203" y="355600"/>
                </a:lnTo>
                <a:lnTo>
                  <a:pt x="10867265" y="335279"/>
                </a:lnTo>
                <a:lnTo>
                  <a:pt x="10918837" y="331469"/>
                </a:lnTo>
                <a:lnTo>
                  <a:pt x="11170805" y="306069"/>
                </a:lnTo>
                <a:lnTo>
                  <a:pt x="11219988" y="302259"/>
                </a:lnTo>
                <a:lnTo>
                  <a:pt x="11947399" y="220979"/>
                </a:lnTo>
                <a:lnTo>
                  <a:pt x="12149957" y="195579"/>
                </a:lnTo>
                <a:lnTo>
                  <a:pt x="12188951" y="189229"/>
                </a:lnTo>
                <a:lnTo>
                  <a:pt x="12188951" y="0"/>
                </a:lnTo>
                <a:close/>
              </a:path>
            </a:pathLst>
          </a:custGeom>
          <a:solidFill>
            <a:srgbClr val="000000">
              <a:alpha val="5097"/>
            </a:srgbClr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8" name="bk object 18"/>
          <p:cNvSpPr/>
          <p:nvPr/>
        </p:nvSpPr>
        <p:spPr>
          <a:xfrm>
            <a:off x="687144" y="800100"/>
            <a:ext cx="376457" cy="524510"/>
          </a:xfrm>
          <a:custGeom>
            <a:avLst/>
            <a:gdLst/>
            <a:ahLst/>
            <a:cxnLst/>
            <a:rect l="l" t="t" r="r" b="b"/>
            <a:pathLst>
              <a:path w="376555" h="524510">
                <a:moveTo>
                  <a:pt x="313689" y="0"/>
                </a:moveTo>
                <a:lnTo>
                  <a:pt x="62738" y="0"/>
                </a:lnTo>
                <a:lnTo>
                  <a:pt x="38319" y="4927"/>
                </a:lnTo>
                <a:lnTo>
                  <a:pt x="18376" y="18367"/>
                </a:lnTo>
                <a:lnTo>
                  <a:pt x="4930" y="38308"/>
                </a:lnTo>
                <a:lnTo>
                  <a:pt x="0" y="62737"/>
                </a:lnTo>
                <a:lnTo>
                  <a:pt x="0" y="461517"/>
                </a:lnTo>
                <a:lnTo>
                  <a:pt x="4930" y="485947"/>
                </a:lnTo>
                <a:lnTo>
                  <a:pt x="18376" y="505888"/>
                </a:lnTo>
                <a:lnTo>
                  <a:pt x="38319" y="519328"/>
                </a:lnTo>
                <a:lnTo>
                  <a:pt x="62738" y="524255"/>
                </a:lnTo>
                <a:lnTo>
                  <a:pt x="313689" y="524255"/>
                </a:lnTo>
                <a:lnTo>
                  <a:pt x="338108" y="519328"/>
                </a:lnTo>
                <a:lnTo>
                  <a:pt x="358051" y="505888"/>
                </a:lnTo>
                <a:lnTo>
                  <a:pt x="371497" y="485947"/>
                </a:lnTo>
                <a:lnTo>
                  <a:pt x="376428" y="461517"/>
                </a:lnTo>
                <a:lnTo>
                  <a:pt x="376428" y="62737"/>
                </a:lnTo>
                <a:lnTo>
                  <a:pt x="371497" y="38308"/>
                </a:lnTo>
                <a:lnTo>
                  <a:pt x="358051" y="18367"/>
                </a:lnTo>
                <a:lnTo>
                  <a:pt x="338108" y="4927"/>
                </a:lnTo>
                <a:lnTo>
                  <a:pt x="313689" y="0"/>
                </a:lnTo>
                <a:close/>
              </a:path>
            </a:pathLst>
          </a:custGeom>
          <a:solidFill>
            <a:srgbClr val="FD750D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19" name="bk object 19"/>
          <p:cNvSpPr/>
          <p:nvPr/>
        </p:nvSpPr>
        <p:spPr>
          <a:xfrm>
            <a:off x="249872" y="800100"/>
            <a:ext cx="375187" cy="524510"/>
          </a:xfrm>
          <a:custGeom>
            <a:avLst/>
            <a:gdLst/>
            <a:ahLst/>
            <a:cxnLst/>
            <a:rect l="l" t="t" r="r" b="b"/>
            <a:pathLst>
              <a:path w="375284" h="524510">
                <a:moveTo>
                  <a:pt x="312420" y="0"/>
                </a:moveTo>
                <a:lnTo>
                  <a:pt x="62484" y="0"/>
                </a:lnTo>
                <a:lnTo>
                  <a:pt x="38163" y="4905"/>
                </a:lnTo>
                <a:lnTo>
                  <a:pt x="18302" y="18287"/>
                </a:lnTo>
                <a:lnTo>
                  <a:pt x="4910" y="38147"/>
                </a:lnTo>
                <a:lnTo>
                  <a:pt x="0" y="62484"/>
                </a:lnTo>
                <a:lnTo>
                  <a:pt x="0" y="461772"/>
                </a:lnTo>
                <a:lnTo>
                  <a:pt x="4910" y="486108"/>
                </a:lnTo>
                <a:lnTo>
                  <a:pt x="18302" y="505967"/>
                </a:lnTo>
                <a:lnTo>
                  <a:pt x="38163" y="519350"/>
                </a:lnTo>
                <a:lnTo>
                  <a:pt x="62484" y="524255"/>
                </a:lnTo>
                <a:lnTo>
                  <a:pt x="312420" y="524255"/>
                </a:lnTo>
                <a:lnTo>
                  <a:pt x="336740" y="519350"/>
                </a:lnTo>
                <a:lnTo>
                  <a:pt x="356601" y="505967"/>
                </a:lnTo>
                <a:lnTo>
                  <a:pt x="369993" y="486108"/>
                </a:lnTo>
                <a:lnTo>
                  <a:pt x="374904" y="461772"/>
                </a:lnTo>
                <a:lnTo>
                  <a:pt x="374904" y="62484"/>
                </a:lnTo>
                <a:lnTo>
                  <a:pt x="369993" y="38147"/>
                </a:lnTo>
                <a:lnTo>
                  <a:pt x="356601" y="18287"/>
                </a:lnTo>
                <a:lnTo>
                  <a:pt x="336740" y="4905"/>
                </a:lnTo>
                <a:lnTo>
                  <a:pt x="312420" y="0"/>
                </a:lnTo>
                <a:close/>
              </a:path>
            </a:pathLst>
          </a:custGeom>
          <a:solidFill>
            <a:srgbClr val="FBB12C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0" name="bk object 20"/>
          <p:cNvSpPr/>
          <p:nvPr/>
        </p:nvSpPr>
        <p:spPr>
          <a:xfrm>
            <a:off x="0" y="800100"/>
            <a:ext cx="187911" cy="524510"/>
          </a:xfrm>
          <a:custGeom>
            <a:avLst/>
            <a:gdLst/>
            <a:ahLst/>
            <a:cxnLst/>
            <a:rect l="l" t="t" r="r" b="b"/>
            <a:pathLst>
              <a:path w="187960" h="524510">
                <a:moveTo>
                  <a:pt x="132778" y="0"/>
                </a:moveTo>
                <a:lnTo>
                  <a:pt x="0" y="0"/>
                </a:lnTo>
                <a:lnTo>
                  <a:pt x="0" y="524255"/>
                </a:lnTo>
                <a:lnTo>
                  <a:pt x="132778" y="524255"/>
                </a:lnTo>
                <a:lnTo>
                  <a:pt x="154062" y="519953"/>
                </a:lnTo>
                <a:lnTo>
                  <a:pt x="171440" y="508222"/>
                </a:lnTo>
                <a:lnTo>
                  <a:pt x="183156" y="490823"/>
                </a:lnTo>
                <a:lnTo>
                  <a:pt x="187452" y="469519"/>
                </a:lnTo>
                <a:lnTo>
                  <a:pt x="187452" y="54737"/>
                </a:lnTo>
                <a:lnTo>
                  <a:pt x="183156" y="33432"/>
                </a:lnTo>
                <a:lnTo>
                  <a:pt x="171440" y="16033"/>
                </a:lnTo>
                <a:lnTo>
                  <a:pt x="154062" y="4302"/>
                </a:lnTo>
                <a:lnTo>
                  <a:pt x="132778" y="0"/>
                </a:lnTo>
                <a:close/>
              </a:path>
            </a:pathLst>
          </a:custGeom>
          <a:solidFill>
            <a:srgbClr val="88C01C"/>
          </a:solidFill>
        </p:spPr>
        <p:txBody>
          <a:bodyPr wrap="square" lIns="0" tIns="0" rIns="0" bIns="0" rtlCol="0"/>
          <a:lstStyle/>
          <a:p>
            <a:endParaRPr sz="2399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1073" y="806578"/>
            <a:ext cx="10226678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62513" y="1471625"/>
            <a:ext cx="10663799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201" y="6377940"/>
            <a:ext cx="3900424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441" y="6377940"/>
            <a:ext cx="28034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10/12/2022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5954" y="6377940"/>
            <a:ext cx="280343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4299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3" r:id="rId1"/>
    <p:sldLayoutId id="2147483824" r:id="rId2"/>
    <p:sldLayoutId id="2147483825" r:id="rId3"/>
    <p:sldLayoutId id="2147483826" r:id="rId4"/>
    <p:sldLayoutId id="2147483827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063">
        <a:defRPr>
          <a:latin typeface="+mn-lt"/>
          <a:ea typeface="+mn-ea"/>
          <a:cs typeface="+mn-cs"/>
        </a:defRPr>
      </a:lvl2pPr>
      <a:lvl3pPr marL="914126">
        <a:defRPr>
          <a:latin typeface="+mn-lt"/>
          <a:ea typeface="+mn-ea"/>
          <a:cs typeface="+mn-cs"/>
        </a:defRPr>
      </a:lvl3pPr>
      <a:lvl4pPr marL="1371189">
        <a:defRPr>
          <a:latin typeface="+mn-lt"/>
          <a:ea typeface="+mn-ea"/>
          <a:cs typeface="+mn-cs"/>
        </a:defRPr>
      </a:lvl4pPr>
      <a:lvl5pPr marL="1828251">
        <a:defRPr>
          <a:latin typeface="+mn-lt"/>
          <a:ea typeface="+mn-ea"/>
          <a:cs typeface="+mn-cs"/>
        </a:defRPr>
      </a:lvl5pPr>
      <a:lvl6pPr marL="2285314">
        <a:defRPr>
          <a:latin typeface="+mn-lt"/>
          <a:ea typeface="+mn-ea"/>
          <a:cs typeface="+mn-cs"/>
        </a:defRPr>
      </a:lvl6pPr>
      <a:lvl7pPr marL="2742377">
        <a:defRPr>
          <a:latin typeface="+mn-lt"/>
          <a:ea typeface="+mn-ea"/>
          <a:cs typeface="+mn-cs"/>
        </a:defRPr>
      </a:lvl7pPr>
      <a:lvl8pPr marL="3199440">
        <a:defRPr>
          <a:latin typeface="+mn-lt"/>
          <a:ea typeface="+mn-ea"/>
          <a:cs typeface="+mn-cs"/>
        </a:defRPr>
      </a:lvl8pPr>
      <a:lvl9pPr marL="3656503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063">
        <a:defRPr>
          <a:latin typeface="+mn-lt"/>
          <a:ea typeface="+mn-ea"/>
          <a:cs typeface="+mn-cs"/>
        </a:defRPr>
      </a:lvl2pPr>
      <a:lvl3pPr marL="914126">
        <a:defRPr>
          <a:latin typeface="+mn-lt"/>
          <a:ea typeface="+mn-ea"/>
          <a:cs typeface="+mn-cs"/>
        </a:defRPr>
      </a:lvl3pPr>
      <a:lvl4pPr marL="1371189">
        <a:defRPr>
          <a:latin typeface="+mn-lt"/>
          <a:ea typeface="+mn-ea"/>
          <a:cs typeface="+mn-cs"/>
        </a:defRPr>
      </a:lvl4pPr>
      <a:lvl5pPr marL="1828251">
        <a:defRPr>
          <a:latin typeface="+mn-lt"/>
          <a:ea typeface="+mn-ea"/>
          <a:cs typeface="+mn-cs"/>
        </a:defRPr>
      </a:lvl5pPr>
      <a:lvl6pPr marL="2285314">
        <a:defRPr>
          <a:latin typeface="+mn-lt"/>
          <a:ea typeface="+mn-ea"/>
          <a:cs typeface="+mn-cs"/>
        </a:defRPr>
      </a:lvl6pPr>
      <a:lvl7pPr marL="2742377">
        <a:defRPr>
          <a:latin typeface="+mn-lt"/>
          <a:ea typeface="+mn-ea"/>
          <a:cs typeface="+mn-cs"/>
        </a:defRPr>
      </a:lvl7pPr>
      <a:lvl8pPr marL="3199440">
        <a:defRPr>
          <a:latin typeface="+mn-lt"/>
          <a:ea typeface="+mn-ea"/>
          <a:cs typeface="+mn-cs"/>
        </a:defRPr>
      </a:lvl8pPr>
      <a:lvl9pPr marL="3656503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4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5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2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1.png"/><Relationship Id="rId18" Type="http://schemas.openxmlformats.org/officeDocument/2006/relationships/image" Target="../media/image54.png"/><Relationship Id="rId26" Type="http://schemas.openxmlformats.org/officeDocument/2006/relationships/image" Target="../media/image59.png"/><Relationship Id="rId3" Type="http://schemas.openxmlformats.org/officeDocument/2006/relationships/image" Target="../media/image45.png"/><Relationship Id="rId21" Type="http://schemas.microsoft.com/office/2007/relationships/hdphoto" Target="../media/hdphoto7.wdp"/><Relationship Id="rId7" Type="http://schemas.microsoft.com/office/2007/relationships/hdphoto" Target="../media/hdphoto2.wdp"/><Relationship Id="rId12" Type="http://schemas.microsoft.com/office/2007/relationships/hdphoto" Target="../media/hdphoto4.wdp"/><Relationship Id="rId17" Type="http://schemas.microsoft.com/office/2007/relationships/hdphoto" Target="../media/hdphoto6.wdp"/><Relationship Id="rId25" Type="http://schemas.microsoft.com/office/2007/relationships/hdphoto" Target="../media/hdphoto9.wdp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53.png"/><Relationship Id="rId20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7.png"/><Relationship Id="rId11" Type="http://schemas.openxmlformats.org/officeDocument/2006/relationships/image" Target="../media/image50.png"/><Relationship Id="rId24" Type="http://schemas.openxmlformats.org/officeDocument/2006/relationships/image" Target="../media/image58.png"/><Relationship Id="rId5" Type="http://schemas.microsoft.com/office/2007/relationships/hdphoto" Target="../media/hdphoto1.wdp"/><Relationship Id="rId15" Type="http://schemas.openxmlformats.org/officeDocument/2006/relationships/image" Target="../media/image52.png"/><Relationship Id="rId23" Type="http://schemas.microsoft.com/office/2007/relationships/hdphoto" Target="../media/hdphoto8.wdp"/><Relationship Id="rId28" Type="http://schemas.openxmlformats.org/officeDocument/2006/relationships/image" Target="../media/image61.png"/><Relationship Id="rId10" Type="http://schemas.openxmlformats.org/officeDocument/2006/relationships/image" Target="../media/image49.png"/><Relationship Id="rId19" Type="http://schemas.openxmlformats.org/officeDocument/2006/relationships/image" Target="../media/image55.png"/><Relationship Id="rId4" Type="http://schemas.openxmlformats.org/officeDocument/2006/relationships/image" Target="../media/image46.png"/><Relationship Id="rId9" Type="http://schemas.microsoft.com/office/2007/relationships/hdphoto" Target="../media/hdphoto3.wdp"/><Relationship Id="rId14" Type="http://schemas.microsoft.com/office/2007/relationships/hdphoto" Target="../media/hdphoto5.wdp"/><Relationship Id="rId22" Type="http://schemas.openxmlformats.org/officeDocument/2006/relationships/image" Target="../media/image57.png"/><Relationship Id="rId27" Type="http://schemas.openxmlformats.org/officeDocument/2006/relationships/image" Target="../media/image6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D2905EB1-D4E7-417D-B402-1856DEDA77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727577"/>
            <a:ext cx="7391400" cy="1981200"/>
          </a:xfrm>
        </p:spPr>
        <p:txBody>
          <a:bodyPr>
            <a:normAutofit fontScale="90000"/>
          </a:bodyPr>
          <a:lstStyle/>
          <a:p>
            <a:pPr>
              <a:spcBef>
                <a:spcPts val="0"/>
              </a:spcBef>
            </a:pPr>
            <a:br>
              <a:rPr lang="lt-LT" dirty="0"/>
            </a:br>
            <a:br>
              <a:rPr lang="lt-LT" dirty="0"/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ŪNŲ GEROVĖS IR JŲ APSAUGOS POKYČIAI.</a:t>
            </a:r>
            <a:b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KĄ GALIME PADARYTI DAUGIAU?</a:t>
            </a:r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24976B19-367D-423A-B1DF-00B2FB2C5F07}"/>
              </a:ext>
            </a:extLst>
          </p:cNvPr>
          <p:cNvSpPr txBox="1"/>
          <p:nvPr/>
        </p:nvSpPr>
        <p:spPr>
          <a:xfrm>
            <a:off x="1292100" y="4768789"/>
            <a:ext cx="2133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Nuo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lauko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iki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stalo</a:t>
            </a:r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89FDC360-6C49-4306-BE1E-E3CBF5F1F3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68" b="4000"/>
          <a:stretch/>
        </p:blipFill>
        <p:spPr>
          <a:xfrm>
            <a:off x="1354370" y="2626952"/>
            <a:ext cx="4952999" cy="1828799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C0E0D5EA-6F69-4DED-92EF-752BE16D721A}"/>
              </a:ext>
            </a:extLst>
          </p:cNvPr>
          <p:cNvSpPr txBox="1"/>
          <p:nvPr/>
        </p:nvSpPr>
        <p:spPr>
          <a:xfrm>
            <a:off x="3425700" y="4768789"/>
            <a:ext cx="2514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lt-LT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Žaliasis kursas</a:t>
            </a:r>
            <a:endParaRPr lang="en-US" sz="16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EABAFAA-BA93-48FD-A4CA-6F1549FD99CC}"/>
              </a:ext>
            </a:extLst>
          </p:cNvPr>
          <p:cNvSpPr txBox="1"/>
          <p:nvPr/>
        </p:nvSpPr>
        <p:spPr>
          <a:xfrm>
            <a:off x="8228012" y="5708016"/>
            <a:ext cx="35226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Konferencija „Gyvūnų gerovės, apsaugos ir globos pokyčiai Lietuvoje: rezultatai, iniciatyvos ir iššūkiai ateičiai”. </a:t>
            </a:r>
          </a:p>
          <a:p>
            <a:r>
              <a:rPr lang="lt-LT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2022-10-14 </a:t>
            </a:r>
            <a:endParaRPr lang="en-US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Graphical user interface&#10;&#10;Description automatically generated">
            <a:extLst>
              <a:ext uri="{FF2B5EF4-FFF2-40B4-BE49-F238E27FC236}">
                <a16:creationId xmlns:a16="http://schemas.microsoft.com/office/drawing/2014/main" id="{9938C3AD-7C4A-4834-AE94-45E71A5EC07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4" t="51966" r="52436" b="22051"/>
          <a:stretch/>
        </p:blipFill>
        <p:spPr bwMode="auto">
          <a:xfrm>
            <a:off x="9523412" y="213049"/>
            <a:ext cx="2080260" cy="868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3991C86B-D05F-4E6A-A507-6D23642FA804}"/>
              </a:ext>
            </a:extLst>
          </p:cNvPr>
          <p:cNvSpPr txBox="1"/>
          <p:nvPr/>
        </p:nvSpPr>
        <p:spPr>
          <a:xfrm>
            <a:off x="7008812" y="3810000"/>
            <a:ext cx="4741863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Giedrius Blekaitis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Gyvūnų sveikatingumo ir gerovės skyriaus</a:t>
            </a:r>
          </a:p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sz="2000" dirty="0">
                <a:solidFill>
                  <a:srgbClr val="000000">
                    <a:lumMod val="50000"/>
                    <a:lumOff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patarėjas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FA74E1-0802-4600-8D25-2F62BFB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0425" cy="45720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0E17-7FCB-4163-8A28-2074BBBB8A82}"/>
              </a:ext>
            </a:extLst>
          </p:cNvPr>
          <p:cNvSpPr txBox="1"/>
          <p:nvPr/>
        </p:nvSpPr>
        <p:spPr>
          <a:xfrm>
            <a:off x="1141412" y="87077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PILIEČIŲ INICIATYVOS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8376E-EF51-4E38-A214-DF34DE862B99}"/>
              </a:ext>
            </a:extLst>
          </p:cNvPr>
          <p:cNvSpPr txBox="1"/>
          <p:nvPr/>
        </p:nvSpPr>
        <p:spPr>
          <a:xfrm>
            <a:off x="2628107" y="1978966"/>
            <a:ext cx="2551906" cy="461665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Komisija</a:t>
            </a: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8E2C450A-B948-4D29-AB05-9826F559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299391" y="185718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1CCAD-9BC8-4408-824F-BB83EB1D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4" y="1497268"/>
            <a:ext cx="2057578" cy="1425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31155-4C38-4240-A342-1078D179AEF5}"/>
              </a:ext>
            </a:extLst>
          </p:cNvPr>
          <p:cNvSpPr txBox="1"/>
          <p:nvPr/>
        </p:nvSpPr>
        <p:spPr>
          <a:xfrm>
            <a:off x="2530870" y="2643289"/>
            <a:ext cx="8211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Įsipareigojimas iki 2023 m. pabaigos 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pateikti pasiūlymą dėl teisėkūros procedūra priimamo akto, kuriuo būtų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palaipsniui atsisakyta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ir galiausiai </a:t>
            </a:r>
            <a:r>
              <a:rPr kumimoji="0" lang="lt-L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uždrausta</a:t>
            </a:r>
            <a:r>
              <a:rPr kumimoji="0" lang="lt-LT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naudoti narvų sistemas visiems iniciatyvoje minimiems gyvūnams</a:t>
            </a:r>
            <a:endParaRPr lang="lt-LT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88F974-83CB-498F-9700-FC0A1BE6F615}"/>
              </a:ext>
            </a:extLst>
          </p:cNvPr>
          <p:cNvSpPr txBox="1"/>
          <p:nvPr/>
        </p:nvSpPr>
        <p:spPr>
          <a:xfrm>
            <a:off x="2529282" y="3856945"/>
            <a:ext cx="940990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EK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pasiūlymas visų pirma bus susijęs su:</a:t>
            </a: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gyvūnais, kuriems jau taikomi teisės aktai – vištomis dedeklėmis, paršavedėmis ir veršeliais;</a:t>
            </a: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kitais Europos piliečių iniciatyvoje minimais gyvūnais – triušiais, </a:t>
            </a:r>
            <a:r>
              <a:rPr kumimoji="0" lang="lt-LT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vištaitėmis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veislinėmis dedeklėmis, veisliniais broileriais, putpelėmis, antimis ir žąsimis.</a:t>
            </a: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Dėl šių gyvūnų EK jau paprašė Europos maisto saugos tarnybos (EFSA) išplėsti turimus mokslinius įrodymus, kad būtų galima nustatyti sąlygas, reikalingas narvų naudojimui uždrausti.</a:t>
            </a:r>
          </a:p>
          <a:p>
            <a:pPr marL="304747" marR="0" lvl="0" indent="-304747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5155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5155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5155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A15EFC2-74E2-45D9-8DE7-007E8B8ECE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638" y="5430591"/>
            <a:ext cx="2057578" cy="1178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722646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FA74E1-0802-4600-8D25-2F62BFB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0425" cy="45720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0E17-7FCB-4163-8A28-2074BBBB8A82}"/>
              </a:ext>
            </a:extLst>
          </p:cNvPr>
          <p:cNvSpPr txBox="1"/>
          <p:nvPr/>
        </p:nvSpPr>
        <p:spPr>
          <a:xfrm>
            <a:off x="1198919" y="811851"/>
            <a:ext cx="708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NAUJOJI NUO LAUKO IKI STALO STRATEGIJA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8376E-EF51-4E38-A214-DF34DE862B99}"/>
              </a:ext>
            </a:extLst>
          </p:cNvPr>
          <p:cNvSpPr txBox="1"/>
          <p:nvPr/>
        </p:nvSpPr>
        <p:spPr>
          <a:xfrm>
            <a:off x="2485546" y="1933607"/>
            <a:ext cx="4685505" cy="461665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Komisijos įsipareigojimai</a:t>
            </a: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8E2C450A-B948-4D29-AB05-9826F559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299391" y="185718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1CCAD-9BC8-4408-824F-BB83EB1D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212" y="1411133"/>
            <a:ext cx="2057578" cy="142506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67EEE81-DD5C-4B0A-8D79-5659D904FD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213" y="1678270"/>
            <a:ext cx="3412908" cy="327473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91CCA8-41EF-4FAE-90C4-1FD134DBD129}"/>
              </a:ext>
            </a:extLst>
          </p:cNvPr>
          <p:cNvSpPr txBox="1"/>
          <p:nvPr/>
        </p:nvSpPr>
        <p:spPr>
          <a:xfrm>
            <a:off x="360896" y="2960857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3" marR="0" lvl="0" indent="-303213" algn="just" defTabSz="1217613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kumimoji="0" lang="lt-LT" altLang="lt-LT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eržiūrėti</a:t>
            </a: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gyvūnų gerovės teisės aktus, įskaitant dėl </a:t>
            </a:r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vežimo ir ūkinių gyvūnų auginimo</a:t>
            </a: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– šiuo metu vykdoma jų tinkamumo patikra;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9764F67-853E-4F6A-8536-F44D61F4B24A}"/>
              </a:ext>
            </a:extLst>
          </p:cNvPr>
          <p:cNvSpPr txBox="1"/>
          <p:nvPr/>
        </p:nvSpPr>
        <p:spPr>
          <a:xfrm>
            <a:off x="360896" y="3884187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3" marR="0" lvl="0" indent="-303213" algn="just" defTabSz="1217613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Siekdama sudaryti palankesnes sąlygas subalansuotam ir ekonomiškai perspektyviam perėjimui prie ūkininkavimo be narvų, EK pasiūlys konkrečias </a:t>
            </a:r>
            <a:r>
              <a:rPr kumimoji="0" lang="lt-LT" altLang="lt-LT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paramos priemones </a:t>
            </a: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pagrindinėse susijusiose politikos srityse, pvz., prekybos, mokslinių tyrimų ir inovacijų;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4BFF463-2413-4766-9E5F-0657D67D3B93}"/>
              </a:ext>
            </a:extLst>
          </p:cNvPr>
          <p:cNvSpPr txBox="1"/>
          <p:nvPr/>
        </p:nvSpPr>
        <p:spPr>
          <a:xfrm>
            <a:off x="322818" y="5446867"/>
            <a:ext cx="6705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3" marR="0" lvl="0" indent="-303213" algn="just" defTabSz="1217613" rtl="0" eaLnBrk="0" fontAlgn="base" latinLnBrk="0" hangingPunct="0">
              <a:lnSpc>
                <a:spcPct val="90000"/>
              </a:lnSpc>
              <a:spcBef>
                <a:spcPts val="180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lt-LT" alt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Pagal naująją bendrąją žemės ūkio politiką, pvz. naująją ekologinių sistemų priemonę, bus teikiama finansinė parama ir taikomos paskatos, padėsiančios ūkininkams pertvarkyti infrastruktūrą, kad ji taptų palankesnė gyvūnams, pagal naujuosius standartus.  </a:t>
            </a:r>
            <a:endParaRPr kumimoji="0" lang="lt-LT" altLang="lt-LT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0411915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8A5D6614-CE7A-4EE1-8A4B-FE344CD0D1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1060" cy="588809"/>
          </a:xfrm>
        </p:spPr>
        <p:txBody>
          <a:bodyPr>
            <a:normAutofit fontScale="90000"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PILIEČIŲ INICIATYVA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7D0BCE3A-DD71-44DE-8FAF-AEDB88DE4C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408086" y="57024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B8DFA65-2015-4C9F-B5B6-FD7870BE51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66012" y="1314967"/>
            <a:ext cx="4625813" cy="21109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D9EC6A-1E65-4237-81EE-EE345C6B2CFB}"/>
              </a:ext>
            </a:extLst>
          </p:cNvPr>
          <p:cNvSpPr txBox="1"/>
          <p:nvPr/>
        </p:nvSpPr>
        <p:spPr>
          <a:xfrm>
            <a:off x="531812" y="2046951"/>
            <a:ext cx="6092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8987" rtl="0" eaLnBrk="1" fontAlgn="auto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rgbClr val="89C01C">
                  <a:lumMod val="75000"/>
                </a:srgbClr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lt-LT" altLang="lt-LT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2022 03 16 KOMISIJOS ĮGYVENDINIMO SPRENDIMU užregistruota Europos piliečių iniciatyva „</a:t>
            </a:r>
            <a:r>
              <a:rPr kumimoji="0" lang="lt-LT" altLang="lt-LT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Fur</a:t>
            </a:r>
            <a:r>
              <a:rPr kumimoji="0" lang="lt-LT" altLang="lt-LT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lt-LT" altLang="lt-LT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Free</a:t>
            </a:r>
            <a:r>
              <a:rPr kumimoji="0" lang="lt-LT" altLang="lt-LT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lt-LT" altLang="lt-LT" sz="200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Europe</a:t>
            </a:r>
            <a:r>
              <a:rPr kumimoji="0" lang="lt-LT" altLang="lt-LT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“ / „Kailiams Europoje – ne“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2802D5-A104-449A-945C-4EDAE751577F}"/>
              </a:ext>
            </a:extLst>
          </p:cNvPr>
          <p:cNvSpPr txBox="1"/>
          <p:nvPr/>
        </p:nvSpPr>
        <p:spPr>
          <a:xfrm>
            <a:off x="608012" y="3600931"/>
            <a:ext cx="801175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121898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9C01C">
                  <a:lumMod val="75000"/>
                </a:srgbClr>
              </a:buClr>
              <a:buSzTx/>
              <a:tabLst/>
              <a:defRPr/>
            </a:pPr>
            <a:r>
              <a:rPr lang="lt-LT" alt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Calibri" panose="020F0502020204030204" pitchFamily="34" charset="0"/>
              </a:rPr>
              <a:t>I</a:t>
            </a:r>
            <a:r>
              <a:rPr kumimoji="0" lang="lt-LT" altLang="lt-LT" sz="20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niciatyvos</a:t>
            </a: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tikslai </a:t>
            </a:r>
          </a:p>
          <a:p>
            <a:pPr marL="0" marR="0" lvl="0" indent="0" algn="just" defTabSz="121898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9C01C">
                  <a:lumMod val="75000"/>
                </a:srgbClr>
              </a:buClr>
              <a:buSzTx/>
              <a:tabLst/>
              <a:defRPr/>
            </a:pP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„pasiekti, kad visoje ES būtų uždrausta:</a:t>
            </a:r>
          </a:p>
          <a:p>
            <a:pPr marL="0" marR="0" lvl="0" indent="0" algn="just" defTabSz="121898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9C01C">
                  <a:lumMod val="75000"/>
                </a:srgbClr>
              </a:buClr>
              <a:buSzTx/>
              <a:buFontTx/>
              <a:buAutoNum type="alphaLcParenR"/>
              <a:tabLst/>
              <a:defRPr/>
            </a:pP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laikyti ir žudyti gyvūnus vien tik arba daugiausia dėl jų kailio; </a:t>
            </a:r>
          </a:p>
          <a:p>
            <a:pPr marL="0" marR="0" lvl="0" indent="0" algn="just" defTabSz="1218987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Clr>
                <a:srgbClr val="89C01C">
                  <a:lumMod val="75000"/>
                </a:srgbClr>
              </a:buClr>
              <a:buSzTx/>
              <a:buFontTx/>
              <a:buAutoNum type="alphaLcParenR"/>
              <a:tabLst/>
              <a:defRPr/>
            </a:pPr>
            <a:r>
              <a:rPr kumimoji="0" lang="lt-LT" alt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Calibri" panose="020F0502020204030204" pitchFamily="34" charset="0"/>
              </a:rPr>
              <a:t> ūkiuose užaugintų gyvūnų kailį ir gaminius, kuriuose yra tokio kailio, pateikti ES rinkai“ </a:t>
            </a:r>
          </a:p>
        </p:txBody>
      </p:sp>
    </p:spTree>
    <p:extLst>
      <p:ext uri="{BB962C8B-B14F-4D97-AF65-F5344CB8AC3E}">
        <p14:creationId xmlns:p14="http://schemas.microsoft.com/office/powerpoint/2010/main" val="397111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FA74E1-0802-4600-8D25-2F62BFB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0425" cy="45720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0E17-7FCB-4163-8A28-2074BBBB8A82}"/>
              </a:ext>
            </a:extLst>
          </p:cNvPr>
          <p:cNvSpPr txBox="1"/>
          <p:nvPr/>
        </p:nvSpPr>
        <p:spPr>
          <a:xfrm>
            <a:off x="1141412" y="87077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KITOS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INICIATYVOS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8376E-EF51-4E38-A214-DF34DE862B99}"/>
              </a:ext>
            </a:extLst>
          </p:cNvPr>
          <p:cNvSpPr txBox="1"/>
          <p:nvPr/>
        </p:nvSpPr>
        <p:spPr>
          <a:xfrm>
            <a:off x="2628106" y="1978966"/>
            <a:ext cx="4761705" cy="461665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Siūlymai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Europos Komisijai</a:t>
            </a: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8E2C450A-B948-4D29-AB05-9826F559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299391" y="185718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F51CCAD-9BC8-4408-824F-BB83EB1D98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704" y="1497268"/>
            <a:ext cx="2057578" cy="142506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31155-4C38-4240-A342-1078D179AEF5}"/>
              </a:ext>
            </a:extLst>
          </p:cNvPr>
          <p:cNvSpPr txBox="1"/>
          <p:nvPr/>
        </p:nvSpPr>
        <p:spPr>
          <a:xfrm>
            <a:off x="2530870" y="2643289"/>
            <a:ext cx="821174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Uždrausti žudyti vienadienius gaidžiukus (viščiukus, 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skirtus vištoms dedeklėms užauginti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– lytį nustatyti ankstyvoje kiaušinio perinimo stadijoje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Uždrausti vežti skerdimui skirtus gyvūnus ilgomis kelionėmis (ilgiau ne 8 val. trukmės) į ne ES šalis – transportuoti skerdieną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Atsisakyti transportuoti nenujunkytus galvijų, avių, ožkų jauniklius ilgomis kelionėmis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Maisto produktų ženklinimo su gyvūnų gerove susijusiu ženklu harmonizavimas – suvienodinti kriterijus / standartus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Ūkinius gyvūnus prižiūrinčių asmenų mokymo sistemos sukūrimas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ES mastu nustatyti veisimui naudojamų gyvūnų augintinių (šunų, kačių) veisimo, gerovės, socializacijos reikalavimus bei 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reikalavimus jų prekybai</a:t>
            </a:r>
          </a:p>
          <a:p>
            <a:pPr marL="342900" lvl="0" indent="-342900" algn="just">
              <a:buFont typeface="Wingdings" panose="05000000000000000000" pitchFamily="2" charset="2"/>
              <a:buChar char="q"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Gyvūnų žudymas likviduojant užkrečiamąsias ligas (PG)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4547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FA74E1-0802-4600-8D25-2F62BFB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0425" cy="45720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0E17-7FCB-4163-8A28-2074BBBB8A82}"/>
              </a:ext>
            </a:extLst>
          </p:cNvPr>
          <p:cNvSpPr txBox="1"/>
          <p:nvPr/>
        </p:nvSpPr>
        <p:spPr>
          <a:xfrm>
            <a:off x="1141412" y="87077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VMVT INICIATYVOS:</a:t>
            </a: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8E2C450A-B948-4D29-AB05-9826F559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299391" y="185718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31155-4C38-4240-A342-1078D179AEF5}"/>
              </a:ext>
            </a:extLst>
          </p:cNvPr>
          <p:cNvSpPr txBox="1"/>
          <p:nvPr/>
        </p:nvSpPr>
        <p:spPr>
          <a:xfrm>
            <a:off x="2513012" y="1600200"/>
            <a:ext cx="845820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Pas</a:t>
            </a:r>
            <a:r>
              <a:rPr kumimoji="0" lang="lt-LT" sz="2000" b="0" i="0" u="none" strike="noStrike" kern="1200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iūlymas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dėl draudimo nustatytą 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terminą </a:t>
            </a: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laikyti gyvūnus asmenims, baustiems už žiaurų elgesį su gyvūnais ir jų kankinimą ir iš kurių buvo konfiskuoti gyvūnai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(per atitinkamą laikotarpį) atsisakymo rišti lauke laikomus šunis 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draudimo pančioti arklinių šeimos gyvūnus, galvijus, kt. ūkinius gyvūnus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Dėl ūkinių gyvūnų (kiaulių, vištų dedeklių, viščiukų broilerių, ...) gerovės rodiklių nustatymo ir gyvūnų gerovės rodiklių vertinimo sistemos sukūrimo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Dėl gyvūnų augintinių (šunų) gerovės rodiklių nustatymo ir gyvūnų gerovės rodiklių vertinimo sistemos sukūrimo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lang="lt-LT" sz="20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Dėl žiauraus elgesio su gyvūnais ir kankinimo lygio nustatymo metodikos parengimo</a:t>
            </a: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37155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FA74E1-0802-4600-8D25-2F62BFB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0425" cy="45720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0E17-7FCB-4163-8A28-2074BBBB8A82}"/>
              </a:ext>
            </a:extLst>
          </p:cNvPr>
          <p:cNvSpPr txBox="1"/>
          <p:nvPr/>
        </p:nvSpPr>
        <p:spPr>
          <a:xfrm>
            <a:off x="1141412" y="87077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t-LT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NUO 2023 M. PRADŽIOS</a:t>
            </a: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8E2C450A-B948-4D29-AB05-9826F55977D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299391" y="185718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9231155-4C38-4240-A342-1078D179AEF5}"/>
              </a:ext>
            </a:extLst>
          </p:cNvPr>
          <p:cNvSpPr txBox="1"/>
          <p:nvPr/>
        </p:nvSpPr>
        <p:spPr>
          <a:xfrm>
            <a:off x="1141412" y="1365021"/>
            <a:ext cx="10668000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lt-LT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Įsigalioja Gyvūnų gerovės ir apsaugos įstatymo pakeitimas</a:t>
            </a:r>
          </a:p>
          <a:p>
            <a:pPr marR="0" lvl="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42900" marR="0" lvl="0" indent="-342900" algn="just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q"/>
              <a:tabLst/>
              <a:defRPr/>
            </a:pPr>
            <a:r>
              <a:rPr lang="lt-LT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Aplinkos ministerija:</a:t>
            </a:r>
          </a:p>
          <a:p>
            <a:pPr marL="0" marR="0" indent="457200" algn="just">
              <a:spcBef>
                <a:spcPts val="0"/>
              </a:spcBef>
              <a:spcAft>
                <a:spcPts val="0"/>
              </a:spcAft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lt-L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pagal kompetenciją formuoja valstybės politiką laukinių gyvūnų ir gyvūnų augintinių gerovės ir apsaugos srityje, organizuoja, koordinuoja ir kontroliuoja, kaip ji įgyvendinama;</a:t>
            </a:r>
          </a:p>
          <a:p>
            <a:pPr marL="0" marR="0" indent="457200" algn="just">
              <a:spcBef>
                <a:spcPts val="0"/>
              </a:spcBef>
              <a:spcAft>
                <a:spcPts val="1200"/>
              </a:spcAft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	- </a:t>
            </a:r>
            <a:r>
              <a:rPr lang="lt-L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nustato kačių, šunų, šeškų ir kitų gyvūnų augintinių ženklinimo ir registravimo tvarką;</a:t>
            </a:r>
            <a:r>
              <a:rPr lang="lt-L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	- g</a:t>
            </a:r>
            <a:r>
              <a:rPr lang="lt-L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yvūnų augintinių registro valdytoja.</a:t>
            </a:r>
          </a:p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t-LT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Valstybinė maisto ir veterinarijos tarnyba:</a:t>
            </a:r>
          </a:p>
          <a:p>
            <a:pPr marL="0" marR="0" indent="457200" algn="just">
              <a:spcBef>
                <a:spcPts val="0"/>
              </a:spcBef>
              <a:spcAft>
                <a:spcPts val="1200"/>
              </a:spcAft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lt-L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vykdo gyvūnų globėjų, gyvūnų augintinių veisėjų, gyvūnų globos namuose ir gyvūnų augintinių viešbučiuose laikomų kačių, šunų ir šeškų ženklinimo ir registravimo reikalavimų laikymosi priežiūrą.</a:t>
            </a:r>
          </a:p>
          <a:p>
            <a:pPr marL="342900" marR="0" indent="-342900" algn="just"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t-LT" sz="2000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Savivaldybių administracijos:</a:t>
            </a:r>
          </a:p>
          <a:p>
            <a:pPr marL="0" marR="0" indent="457200" algn="just">
              <a:spcBef>
                <a:spcPts val="0"/>
              </a:spcBef>
            </a:pP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lt-LT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kontroliuoja, ar šunų, kačių ir šeškų laikytojai ar savininkai nustatyta tvarka yra paženklinę ir registravę laikomus gyvūnus augintinius.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kumimoji="0" lang="lt-LT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834725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DE30F72-3F68-4492-B426-1756E703ADB8}"/>
              </a:ext>
            </a:extLst>
          </p:cNvPr>
          <p:cNvSpPr txBox="1"/>
          <p:nvPr/>
        </p:nvSpPr>
        <p:spPr>
          <a:xfrm>
            <a:off x="1096994" y="286605"/>
            <a:ext cx="10055781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defTabSz="68580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525" i="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Dėkojame!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1C01141-CFCF-4C47-9355-70FE9C6BA50E}"/>
              </a:ext>
            </a:extLst>
          </p:cNvPr>
          <p:cNvSpPr/>
          <p:nvPr/>
        </p:nvSpPr>
        <p:spPr>
          <a:xfrm>
            <a:off x="1214893" y="2233283"/>
            <a:ext cx="2669716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https://vmvt.lt/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9924C4E-F7FE-47AE-9FFF-0C210670FDEF}"/>
              </a:ext>
            </a:extLst>
          </p:cNvPr>
          <p:cNvSpPr/>
          <p:nvPr/>
        </p:nvSpPr>
        <p:spPr>
          <a:xfrm>
            <a:off x="1214892" y="3107250"/>
            <a:ext cx="2669717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rašyk</a:t>
            </a:r>
          </a:p>
          <a:p>
            <a:pPr algn="ctr"/>
            <a:r>
              <a:rPr lang="en-US" sz="135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info@vmvt.lt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7AAE795-0700-47B8-92DB-8B1309FA5ED5}"/>
              </a:ext>
            </a:extLst>
          </p:cNvPr>
          <p:cNvSpPr/>
          <p:nvPr/>
        </p:nvSpPr>
        <p:spPr>
          <a:xfrm>
            <a:off x="1214893" y="3981217"/>
            <a:ext cx="2669717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skambink</a:t>
            </a:r>
          </a:p>
          <a:p>
            <a:pPr algn="ctr"/>
            <a:r>
              <a:rPr lang="lt-LT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1879</a:t>
            </a:r>
            <a:endParaRPr lang="en-US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819B87-2649-429F-BC7D-21283AC5DCC8}"/>
              </a:ext>
            </a:extLst>
          </p:cNvPr>
          <p:cNvSpPr/>
          <p:nvPr/>
        </p:nvSpPr>
        <p:spPr>
          <a:xfrm>
            <a:off x="1214892" y="4876090"/>
            <a:ext cx="2669719" cy="685800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https://www.facebook.com/vmvt.lt/</a:t>
            </a:r>
          </a:p>
        </p:txBody>
      </p:sp>
      <p:pic>
        <p:nvPicPr>
          <p:cNvPr id="9" name="Picture 8" descr="Graphical user interface&#10;&#10;Description automatically generated">
            <a:extLst>
              <a:ext uri="{FF2B5EF4-FFF2-40B4-BE49-F238E27FC236}">
                <a16:creationId xmlns:a16="http://schemas.microsoft.com/office/drawing/2014/main" id="{A92F34AA-572B-4443-9BC0-2E0E5D1BD8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564" t="51966" r="52436" b="22051"/>
          <a:stretch/>
        </p:blipFill>
        <p:spPr bwMode="auto">
          <a:xfrm>
            <a:off x="5637212" y="2819400"/>
            <a:ext cx="4419600" cy="160020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1648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1689971" y="6476742"/>
            <a:ext cx="69832" cy="146412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defTabSz="914126">
              <a:lnSpc>
                <a:spcPts val="1145"/>
              </a:lnSpc>
            </a:pPr>
            <a:r>
              <a:rPr sz="1200" dirty="0">
                <a:solidFill>
                  <a:srgbClr val="888888"/>
                </a:solidFill>
                <a:latin typeface="Constantia"/>
                <a:cs typeface="Constantia"/>
              </a:rPr>
              <a:t>3</a:t>
            </a:r>
            <a:endParaRPr sz="120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311060" y="827956"/>
            <a:ext cx="4246409" cy="391058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2399" spc="-5" dirty="0">
                <a:solidFill>
                  <a:prstClr val="black"/>
                </a:solidFill>
                <a:latin typeface="Times New Roman"/>
                <a:cs typeface="Times New Roman"/>
              </a:rPr>
              <a:t>VMVT </a:t>
            </a:r>
            <a:r>
              <a:rPr sz="2399" spc="-20" dirty="0">
                <a:solidFill>
                  <a:prstClr val="black"/>
                </a:solidFill>
                <a:latin typeface="Times New Roman"/>
                <a:cs typeface="Times New Roman"/>
              </a:rPr>
              <a:t>PRIORITETAI</a:t>
            </a:r>
            <a:r>
              <a:rPr sz="2399" spc="-9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2399" dirty="0">
                <a:solidFill>
                  <a:prstClr val="black"/>
                </a:solidFill>
                <a:latin typeface="Times New Roman"/>
                <a:cs typeface="Times New Roman"/>
              </a:rPr>
              <a:t>2021-2023</a:t>
            </a:r>
            <a:endParaRPr sz="23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306218" y="1780462"/>
            <a:ext cx="1881649" cy="1755318"/>
          </a:xfrm>
          <a:custGeom>
            <a:avLst/>
            <a:gdLst/>
            <a:ahLst/>
            <a:cxnLst/>
            <a:rect l="l" t="t" r="r" b="b"/>
            <a:pathLst>
              <a:path w="1882139" h="1755775">
                <a:moveTo>
                  <a:pt x="72898" y="0"/>
                </a:moveTo>
                <a:lnTo>
                  <a:pt x="0" y="0"/>
                </a:lnTo>
                <a:lnTo>
                  <a:pt x="0" y="1337437"/>
                </a:lnTo>
                <a:lnTo>
                  <a:pt x="724281" y="1755647"/>
                </a:lnTo>
                <a:lnTo>
                  <a:pt x="1882140" y="1086357"/>
                </a:lnTo>
                <a:lnTo>
                  <a:pt x="1845691" y="1025270"/>
                </a:lnTo>
                <a:lnTo>
                  <a:pt x="1806067" y="964945"/>
                </a:lnTo>
                <a:lnTo>
                  <a:pt x="1764792" y="905382"/>
                </a:lnTo>
                <a:lnTo>
                  <a:pt x="1721993" y="847470"/>
                </a:lnTo>
                <a:lnTo>
                  <a:pt x="1677543" y="791209"/>
                </a:lnTo>
                <a:lnTo>
                  <a:pt x="1630807" y="737234"/>
                </a:lnTo>
                <a:lnTo>
                  <a:pt x="1583309" y="684021"/>
                </a:lnTo>
                <a:lnTo>
                  <a:pt x="1483360" y="584072"/>
                </a:lnTo>
                <a:lnTo>
                  <a:pt x="1429385" y="536447"/>
                </a:lnTo>
                <a:lnTo>
                  <a:pt x="1376299" y="490473"/>
                </a:lnTo>
                <a:lnTo>
                  <a:pt x="1321562" y="446785"/>
                </a:lnTo>
                <a:lnTo>
                  <a:pt x="1263777" y="405510"/>
                </a:lnTo>
                <a:lnTo>
                  <a:pt x="1205865" y="365887"/>
                </a:lnTo>
                <a:lnTo>
                  <a:pt x="1147953" y="327787"/>
                </a:lnTo>
                <a:lnTo>
                  <a:pt x="1086993" y="291210"/>
                </a:lnTo>
                <a:lnTo>
                  <a:pt x="1026668" y="256285"/>
                </a:lnTo>
                <a:lnTo>
                  <a:pt x="962533" y="223773"/>
                </a:lnTo>
                <a:lnTo>
                  <a:pt x="899795" y="193675"/>
                </a:lnTo>
                <a:lnTo>
                  <a:pt x="834771" y="165862"/>
                </a:lnTo>
                <a:lnTo>
                  <a:pt x="768985" y="140462"/>
                </a:lnTo>
                <a:lnTo>
                  <a:pt x="701675" y="115823"/>
                </a:lnTo>
                <a:lnTo>
                  <a:pt x="635000" y="94487"/>
                </a:lnTo>
                <a:lnTo>
                  <a:pt x="568452" y="74548"/>
                </a:lnTo>
                <a:lnTo>
                  <a:pt x="497840" y="57912"/>
                </a:lnTo>
                <a:lnTo>
                  <a:pt x="429768" y="42798"/>
                </a:lnTo>
                <a:lnTo>
                  <a:pt x="359156" y="29337"/>
                </a:lnTo>
                <a:lnTo>
                  <a:pt x="287782" y="18287"/>
                </a:lnTo>
                <a:lnTo>
                  <a:pt x="216408" y="11048"/>
                </a:lnTo>
                <a:lnTo>
                  <a:pt x="145034" y="4698"/>
                </a:lnTo>
                <a:lnTo>
                  <a:pt x="72898" y="0"/>
                </a:lnTo>
                <a:close/>
              </a:path>
            </a:pathLst>
          </a:custGeom>
          <a:solidFill>
            <a:srgbClr val="FDEFD4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063450" y="2924687"/>
            <a:ext cx="1450597" cy="2174309"/>
          </a:xfrm>
          <a:custGeom>
            <a:avLst/>
            <a:gdLst/>
            <a:ahLst/>
            <a:cxnLst/>
            <a:rect l="l" t="t" r="r" b="b"/>
            <a:pathLst>
              <a:path w="1450975" h="2174875">
                <a:moveTo>
                  <a:pt x="1159382" y="0"/>
                </a:moveTo>
                <a:lnTo>
                  <a:pt x="0" y="667893"/>
                </a:lnTo>
                <a:lnTo>
                  <a:pt x="1904" y="1506982"/>
                </a:lnTo>
                <a:lnTo>
                  <a:pt x="1159382" y="2174748"/>
                </a:lnTo>
                <a:lnTo>
                  <a:pt x="1194307" y="2112010"/>
                </a:lnTo>
                <a:lnTo>
                  <a:pt x="1227708" y="2046986"/>
                </a:lnTo>
                <a:lnTo>
                  <a:pt x="1258696" y="1982724"/>
                </a:lnTo>
                <a:lnTo>
                  <a:pt x="1287271" y="1916049"/>
                </a:lnTo>
                <a:lnTo>
                  <a:pt x="1313433" y="1850136"/>
                </a:lnTo>
                <a:lnTo>
                  <a:pt x="1338071" y="1781810"/>
                </a:lnTo>
                <a:lnTo>
                  <a:pt x="1358772" y="1714373"/>
                </a:lnTo>
                <a:lnTo>
                  <a:pt x="1376933" y="1646174"/>
                </a:lnTo>
                <a:lnTo>
                  <a:pt x="1396111" y="1577086"/>
                </a:lnTo>
                <a:lnTo>
                  <a:pt x="1409623" y="1506982"/>
                </a:lnTo>
                <a:lnTo>
                  <a:pt x="1423034" y="1439037"/>
                </a:lnTo>
                <a:lnTo>
                  <a:pt x="1432559" y="1368298"/>
                </a:lnTo>
                <a:lnTo>
                  <a:pt x="1439671" y="1298448"/>
                </a:lnTo>
                <a:lnTo>
                  <a:pt x="1446021" y="1228598"/>
                </a:lnTo>
                <a:lnTo>
                  <a:pt x="1449196" y="1157986"/>
                </a:lnTo>
                <a:lnTo>
                  <a:pt x="1450847" y="1086612"/>
                </a:lnTo>
                <a:lnTo>
                  <a:pt x="1449196" y="1016762"/>
                </a:lnTo>
                <a:lnTo>
                  <a:pt x="1446021" y="946150"/>
                </a:lnTo>
                <a:lnTo>
                  <a:pt x="1439671" y="876300"/>
                </a:lnTo>
                <a:lnTo>
                  <a:pt x="1432559" y="806450"/>
                </a:lnTo>
                <a:lnTo>
                  <a:pt x="1423034" y="735711"/>
                </a:lnTo>
                <a:lnTo>
                  <a:pt x="1409572" y="667512"/>
                </a:lnTo>
                <a:lnTo>
                  <a:pt x="1396111" y="597662"/>
                </a:lnTo>
                <a:lnTo>
                  <a:pt x="1376933" y="528574"/>
                </a:lnTo>
                <a:lnTo>
                  <a:pt x="1358772" y="460375"/>
                </a:lnTo>
                <a:lnTo>
                  <a:pt x="1338071" y="392938"/>
                </a:lnTo>
                <a:lnTo>
                  <a:pt x="1313433" y="324612"/>
                </a:lnTo>
                <a:lnTo>
                  <a:pt x="1287271" y="258699"/>
                </a:lnTo>
                <a:lnTo>
                  <a:pt x="1258696" y="192024"/>
                </a:lnTo>
                <a:lnTo>
                  <a:pt x="1227708" y="127762"/>
                </a:lnTo>
                <a:lnTo>
                  <a:pt x="1194307" y="62738"/>
                </a:lnTo>
                <a:lnTo>
                  <a:pt x="1159382" y="0"/>
                </a:lnTo>
                <a:close/>
              </a:path>
            </a:pathLst>
          </a:custGeom>
          <a:solidFill>
            <a:srgbClr val="FCD180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3301648" y="4518376"/>
            <a:ext cx="1883554" cy="1755318"/>
          </a:xfrm>
          <a:custGeom>
            <a:avLst/>
            <a:gdLst/>
            <a:ahLst/>
            <a:cxnLst/>
            <a:rect l="l" t="t" r="r" b="b"/>
            <a:pathLst>
              <a:path w="1884045" h="1755775">
                <a:moveTo>
                  <a:pt x="726947" y="0"/>
                </a:moveTo>
                <a:lnTo>
                  <a:pt x="0" y="418083"/>
                </a:lnTo>
                <a:lnTo>
                  <a:pt x="0" y="1755647"/>
                </a:lnTo>
                <a:lnTo>
                  <a:pt x="73025" y="1754060"/>
                </a:lnTo>
                <a:lnTo>
                  <a:pt x="145161" y="1750885"/>
                </a:lnTo>
                <a:lnTo>
                  <a:pt x="216662" y="1744535"/>
                </a:lnTo>
                <a:lnTo>
                  <a:pt x="288036" y="1737385"/>
                </a:lnTo>
                <a:lnTo>
                  <a:pt x="359409" y="1726272"/>
                </a:lnTo>
                <a:lnTo>
                  <a:pt x="430021" y="1712785"/>
                </a:lnTo>
                <a:lnTo>
                  <a:pt x="498347" y="1697697"/>
                </a:lnTo>
                <a:lnTo>
                  <a:pt x="568959" y="1681035"/>
                </a:lnTo>
                <a:lnTo>
                  <a:pt x="635507" y="1661185"/>
                </a:lnTo>
                <a:lnTo>
                  <a:pt x="702182" y="1639747"/>
                </a:lnTo>
                <a:lnTo>
                  <a:pt x="769619" y="1615147"/>
                </a:lnTo>
                <a:lnTo>
                  <a:pt x="835532" y="1589747"/>
                </a:lnTo>
                <a:lnTo>
                  <a:pt x="963294" y="1531797"/>
                </a:lnTo>
                <a:lnTo>
                  <a:pt x="1027556" y="1497660"/>
                </a:lnTo>
                <a:lnTo>
                  <a:pt x="1087881" y="1464322"/>
                </a:lnTo>
                <a:lnTo>
                  <a:pt x="1148968" y="1427810"/>
                </a:lnTo>
                <a:lnTo>
                  <a:pt x="1206880" y="1389710"/>
                </a:lnTo>
                <a:lnTo>
                  <a:pt x="1264792" y="1350022"/>
                </a:lnTo>
                <a:lnTo>
                  <a:pt x="1322704" y="1307147"/>
                </a:lnTo>
                <a:lnTo>
                  <a:pt x="1377441" y="1265085"/>
                </a:lnTo>
                <a:lnTo>
                  <a:pt x="1430654" y="1219034"/>
                </a:lnTo>
                <a:lnTo>
                  <a:pt x="1484502" y="1171409"/>
                </a:lnTo>
                <a:lnTo>
                  <a:pt x="1584578" y="1071397"/>
                </a:lnTo>
                <a:lnTo>
                  <a:pt x="1632077" y="1018158"/>
                </a:lnTo>
                <a:lnTo>
                  <a:pt x="1678939" y="964183"/>
                </a:lnTo>
                <a:lnTo>
                  <a:pt x="1723389" y="907922"/>
                </a:lnTo>
                <a:lnTo>
                  <a:pt x="1766189" y="849883"/>
                </a:lnTo>
                <a:lnTo>
                  <a:pt x="1807464" y="790447"/>
                </a:lnTo>
                <a:lnTo>
                  <a:pt x="1847214" y="730122"/>
                </a:lnTo>
                <a:lnTo>
                  <a:pt x="1883664" y="667384"/>
                </a:lnTo>
                <a:lnTo>
                  <a:pt x="726947" y="0"/>
                </a:lnTo>
                <a:close/>
              </a:path>
            </a:pathLst>
          </a:custGeom>
          <a:solidFill>
            <a:srgbClr val="E9F8CC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357529" y="4547324"/>
            <a:ext cx="1881649" cy="1757222"/>
          </a:xfrm>
          <a:custGeom>
            <a:avLst/>
            <a:gdLst/>
            <a:ahLst/>
            <a:cxnLst/>
            <a:rect l="l" t="t" r="r" b="b"/>
            <a:pathLst>
              <a:path w="1882139" h="1757679">
                <a:moveTo>
                  <a:pt x="1157351" y="0"/>
                </a:moveTo>
                <a:lnTo>
                  <a:pt x="0" y="668527"/>
                </a:lnTo>
                <a:lnTo>
                  <a:pt x="36449" y="731265"/>
                </a:lnTo>
                <a:lnTo>
                  <a:pt x="76072" y="791590"/>
                </a:lnTo>
                <a:lnTo>
                  <a:pt x="117347" y="851153"/>
                </a:lnTo>
                <a:lnTo>
                  <a:pt x="160147" y="909065"/>
                </a:lnTo>
                <a:lnTo>
                  <a:pt x="206121" y="965453"/>
                </a:lnTo>
                <a:lnTo>
                  <a:pt x="251332" y="1019428"/>
                </a:lnTo>
                <a:lnTo>
                  <a:pt x="298830" y="1072680"/>
                </a:lnTo>
                <a:lnTo>
                  <a:pt x="398779" y="1172730"/>
                </a:lnTo>
                <a:lnTo>
                  <a:pt x="452754" y="1220381"/>
                </a:lnTo>
                <a:lnTo>
                  <a:pt x="505841" y="1266431"/>
                </a:lnTo>
                <a:lnTo>
                  <a:pt x="562102" y="1308519"/>
                </a:lnTo>
                <a:lnTo>
                  <a:pt x="618363" y="1351394"/>
                </a:lnTo>
                <a:lnTo>
                  <a:pt x="676274" y="1391107"/>
                </a:lnTo>
                <a:lnTo>
                  <a:pt x="735710" y="1429219"/>
                </a:lnTo>
                <a:lnTo>
                  <a:pt x="795147" y="1465745"/>
                </a:lnTo>
                <a:lnTo>
                  <a:pt x="919607" y="1533245"/>
                </a:lnTo>
                <a:lnTo>
                  <a:pt x="983868" y="1561833"/>
                </a:lnTo>
                <a:lnTo>
                  <a:pt x="1047368" y="1591208"/>
                </a:lnTo>
                <a:lnTo>
                  <a:pt x="1113155" y="1616621"/>
                </a:lnTo>
                <a:lnTo>
                  <a:pt x="1180465" y="1641233"/>
                </a:lnTo>
                <a:lnTo>
                  <a:pt x="1247140" y="1662671"/>
                </a:lnTo>
                <a:lnTo>
                  <a:pt x="1315339" y="1682534"/>
                </a:lnTo>
                <a:lnTo>
                  <a:pt x="1384299" y="1699209"/>
                </a:lnTo>
                <a:lnTo>
                  <a:pt x="1454023" y="1714296"/>
                </a:lnTo>
                <a:lnTo>
                  <a:pt x="1523746" y="1727796"/>
                </a:lnTo>
                <a:lnTo>
                  <a:pt x="1594358" y="1738909"/>
                </a:lnTo>
                <a:lnTo>
                  <a:pt x="1665732" y="1746059"/>
                </a:lnTo>
                <a:lnTo>
                  <a:pt x="1737105" y="1752409"/>
                </a:lnTo>
                <a:lnTo>
                  <a:pt x="1810003" y="1755584"/>
                </a:lnTo>
                <a:lnTo>
                  <a:pt x="1882139" y="1757171"/>
                </a:lnTo>
                <a:lnTo>
                  <a:pt x="1882139" y="418718"/>
                </a:lnTo>
                <a:lnTo>
                  <a:pt x="1157351" y="0"/>
                </a:lnTo>
                <a:close/>
              </a:path>
            </a:pathLst>
          </a:custGeom>
          <a:solidFill>
            <a:srgbClr val="EDCAD2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1039096" y="2956683"/>
            <a:ext cx="1450597" cy="2174309"/>
          </a:xfrm>
          <a:custGeom>
            <a:avLst/>
            <a:gdLst/>
            <a:ahLst/>
            <a:cxnLst/>
            <a:rect l="l" t="t" r="r" b="b"/>
            <a:pathLst>
              <a:path w="1450975" h="2174875">
                <a:moveTo>
                  <a:pt x="291465" y="0"/>
                </a:moveTo>
                <a:lnTo>
                  <a:pt x="256540" y="62737"/>
                </a:lnTo>
                <a:lnTo>
                  <a:pt x="224739" y="127762"/>
                </a:lnTo>
                <a:lnTo>
                  <a:pt x="192189" y="192024"/>
                </a:lnTo>
                <a:lnTo>
                  <a:pt x="165188" y="258699"/>
                </a:lnTo>
                <a:lnTo>
                  <a:pt x="137388" y="324612"/>
                </a:lnTo>
                <a:lnTo>
                  <a:pt x="114363" y="392938"/>
                </a:lnTo>
                <a:lnTo>
                  <a:pt x="92913" y="460375"/>
                </a:lnTo>
                <a:lnTo>
                  <a:pt x="73850" y="528574"/>
                </a:lnTo>
                <a:lnTo>
                  <a:pt x="56387" y="597662"/>
                </a:lnTo>
                <a:lnTo>
                  <a:pt x="41300" y="667512"/>
                </a:lnTo>
                <a:lnTo>
                  <a:pt x="29387" y="735710"/>
                </a:lnTo>
                <a:lnTo>
                  <a:pt x="18262" y="806450"/>
                </a:lnTo>
                <a:lnTo>
                  <a:pt x="11112" y="876300"/>
                </a:lnTo>
                <a:lnTo>
                  <a:pt x="4762" y="946150"/>
                </a:lnTo>
                <a:lnTo>
                  <a:pt x="1587" y="1016762"/>
                </a:lnTo>
                <a:lnTo>
                  <a:pt x="0" y="1086612"/>
                </a:lnTo>
                <a:lnTo>
                  <a:pt x="1587" y="1157985"/>
                </a:lnTo>
                <a:lnTo>
                  <a:pt x="4762" y="1228597"/>
                </a:lnTo>
                <a:lnTo>
                  <a:pt x="11112" y="1298447"/>
                </a:lnTo>
                <a:lnTo>
                  <a:pt x="18262" y="1368297"/>
                </a:lnTo>
                <a:lnTo>
                  <a:pt x="29387" y="1439037"/>
                </a:lnTo>
                <a:lnTo>
                  <a:pt x="41300" y="1507235"/>
                </a:lnTo>
                <a:lnTo>
                  <a:pt x="56387" y="1577085"/>
                </a:lnTo>
                <a:lnTo>
                  <a:pt x="73850" y="1646173"/>
                </a:lnTo>
                <a:lnTo>
                  <a:pt x="92913" y="1714372"/>
                </a:lnTo>
                <a:lnTo>
                  <a:pt x="114363" y="1781809"/>
                </a:lnTo>
                <a:lnTo>
                  <a:pt x="137388" y="1850135"/>
                </a:lnTo>
                <a:lnTo>
                  <a:pt x="165188" y="1916048"/>
                </a:lnTo>
                <a:lnTo>
                  <a:pt x="192189" y="1982723"/>
                </a:lnTo>
                <a:lnTo>
                  <a:pt x="224739" y="2046985"/>
                </a:lnTo>
                <a:lnTo>
                  <a:pt x="256540" y="2112010"/>
                </a:lnTo>
                <a:lnTo>
                  <a:pt x="291465" y="2174747"/>
                </a:lnTo>
                <a:lnTo>
                  <a:pt x="1450848" y="1505839"/>
                </a:lnTo>
                <a:lnTo>
                  <a:pt x="1449577" y="667257"/>
                </a:lnTo>
                <a:lnTo>
                  <a:pt x="291465" y="0"/>
                </a:lnTo>
                <a:close/>
              </a:path>
            </a:pathLst>
          </a:custGeom>
          <a:solidFill>
            <a:srgbClr val="AAB5B7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357529" y="1839881"/>
            <a:ext cx="1881649" cy="1755318"/>
          </a:xfrm>
          <a:custGeom>
            <a:avLst/>
            <a:gdLst/>
            <a:ahLst/>
            <a:cxnLst/>
            <a:rect l="l" t="t" r="r" b="b"/>
            <a:pathLst>
              <a:path w="1882139" h="1755775">
                <a:moveTo>
                  <a:pt x="1882139" y="0"/>
                </a:moveTo>
                <a:lnTo>
                  <a:pt x="1810003" y="0"/>
                </a:lnTo>
                <a:lnTo>
                  <a:pt x="1737105" y="4826"/>
                </a:lnTo>
                <a:lnTo>
                  <a:pt x="1665732" y="11176"/>
                </a:lnTo>
                <a:lnTo>
                  <a:pt x="1594358" y="18287"/>
                </a:lnTo>
                <a:lnTo>
                  <a:pt x="1523746" y="29337"/>
                </a:lnTo>
                <a:lnTo>
                  <a:pt x="1454023" y="42926"/>
                </a:lnTo>
                <a:lnTo>
                  <a:pt x="1384299" y="57912"/>
                </a:lnTo>
                <a:lnTo>
                  <a:pt x="1315339" y="74676"/>
                </a:lnTo>
                <a:lnTo>
                  <a:pt x="1247140" y="94487"/>
                </a:lnTo>
                <a:lnTo>
                  <a:pt x="1180465" y="115951"/>
                </a:lnTo>
                <a:lnTo>
                  <a:pt x="1113155" y="140589"/>
                </a:lnTo>
                <a:lnTo>
                  <a:pt x="1047368" y="165989"/>
                </a:lnTo>
                <a:lnTo>
                  <a:pt x="983868" y="193802"/>
                </a:lnTo>
                <a:lnTo>
                  <a:pt x="919607" y="223901"/>
                </a:lnTo>
                <a:lnTo>
                  <a:pt x="856996" y="256540"/>
                </a:lnTo>
                <a:lnTo>
                  <a:pt x="795147" y="291465"/>
                </a:lnTo>
                <a:lnTo>
                  <a:pt x="735710" y="328041"/>
                </a:lnTo>
                <a:lnTo>
                  <a:pt x="676274" y="366141"/>
                </a:lnTo>
                <a:lnTo>
                  <a:pt x="618363" y="405765"/>
                </a:lnTo>
                <a:lnTo>
                  <a:pt x="562102" y="447167"/>
                </a:lnTo>
                <a:lnTo>
                  <a:pt x="505841" y="490855"/>
                </a:lnTo>
                <a:lnTo>
                  <a:pt x="452754" y="536829"/>
                </a:lnTo>
                <a:lnTo>
                  <a:pt x="398779" y="584454"/>
                </a:lnTo>
                <a:lnTo>
                  <a:pt x="298830" y="684530"/>
                </a:lnTo>
                <a:lnTo>
                  <a:pt x="251332" y="737743"/>
                </a:lnTo>
                <a:lnTo>
                  <a:pt x="206121" y="791845"/>
                </a:lnTo>
                <a:lnTo>
                  <a:pt x="160147" y="848233"/>
                </a:lnTo>
                <a:lnTo>
                  <a:pt x="117347" y="906145"/>
                </a:lnTo>
                <a:lnTo>
                  <a:pt x="76072" y="965708"/>
                </a:lnTo>
                <a:lnTo>
                  <a:pt x="36449" y="1026033"/>
                </a:lnTo>
                <a:lnTo>
                  <a:pt x="0" y="1087247"/>
                </a:lnTo>
                <a:lnTo>
                  <a:pt x="1155446" y="1755648"/>
                </a:lnTo>
                <a:lnTo>
                  <a:pt x="1882139" y="1338072"/>
                </a:lnTo>
                <a:lnTo>
                  <a:pt x="1882139" y="0"/>
                </a:lnTo>
                <a:close/>
              </a:path>
            </a:pathLst>
          </a:custGeom>
          <a:solidFill>
            <a:srgbClr val="FFC79F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14991" y="2244017"/>
            <a:ext cx="1223326" cy="879246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algn="ctr" defTabSz="914126">
              <a:spcBef>
                <a:spcPts val="105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Gyvūnų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696" marR="5078" algn="ctr" defTabSz="914126"/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užkrečiamų</a:t>
            </a:r>
            <a:r>
              <a:rPr sz="1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ligų,  ir </a:t>
            </a:r>
            <a:r>
              <a:rPr sz="1400" b="1" dirty="0">
                <a:solidFill>
                  <a:srgbClr val="001F5F"/>
                </a:solidFill>
                <a:latin typeface="Times New Roman"/>
                <a:cs typeface="Times New Roman"/>
              </a:rPr>
              <a:t>gerovės 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kontrolę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159181" y="3841134"/>
            <a:ext cx="1254433" cy="6659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marR="5078" indent="635" algn="ctr" defTabSz="914126">
              <a:spcBef>
                <a:spcPts val="100"/>
              </a:spcBef>
            </a:pP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Trumpąsias  produktų</a:t>
            </a:r>
            <a:r>
              <a:rPr sz="14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tiekimo 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grandines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455277" y="2148666"/>
            <a:ext cx="1230310" cy="1093185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244402" marR="235514" indent="1270" algn="ctr" defTabSz="914126">
              <a:spcBef>
                <a:spcPts val="105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Bakterijų  atspar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u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696" marR="5078" algn="ctr" defTabSz="914126"/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ti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ikr</a:t>
            </a:r>
            <a:r>
              <a:rPr sz="1400" spc="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ė</a:t>
            </a:r>
            <a:r>
              <a:rPr sz="1400" spc="-25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s 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medžiagoms  priemones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473940" y="4854331"/>
            <a:ext cx="1209995" cy="66657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297091" marR="5078" indent="-285029" defTabSz="914126"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Maisto</a:t>
            </a:r>
            <a:r>
              <a:rPr sz="14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produktų  eksporto  rinkas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933198" y="4872233"/>
            <a:ext cx="1107786" cy="6659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marR="5078" indent="198061" defTabSz="914126">
              <a:spcBef>
                <a:spcPts val="100"/>
              </a:spcBef>
            </a:pP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Vartotojų  </a:t>
            </a:r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pasitikėjimą</a:t>
            </a:r>
            <a:r>
              <a:rPr sz="1400" spc="-6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E-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7255" defTabSz="914126"/>
            <a:r>
              <a:rPr sz="1400" spc="-5" dirty="0">
                <a:solidFill>
                  <a:srgbClr val="001F5F"/>
                </a:solidFill>
                <a:latin typeface="Times New Roman"/>
                <a:cs typeface="Times New Roman"/>
              </a:rPr>
              <a:t>prekyba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196739" y="3898650"/>
            <a:ext cx="841156" cy="666576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marR="5078" algn="ctr" defTabSz="914126">
              <a:spcBef>
                <a:spcPts val="100"/>
              </a:spcBef>
            </a:pPr>
            <a:r>
              <a:rPr sz="1400" spc="-10" dirty="0">
                <a:solidFill>
                  <a:srgbClr val="001F5F"/>
                </a:solidFill>
                <a:latin typeface="Times New Roman"/>
                <a:cs typeface="Times New Roman"/>
              </a:rPr>
              <a:t>Valdymo</a:t>
            </a:r>
            <a:r>
              <a:rPr sz="14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srgbClr val="001F5F"/>
                </a:solidFill>
                <a:latin typeface="Times New Roman"/>
                <a:cs typeface="Times New Roman"/>
              </a:rPr>
              <a:t>ir  kontrolės  procesus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/>
          <p:nvPr/>
        </p:nvSpPr>
        <p:spPr>
          <a:xfrm>
            <a:off x="1324009" y="1795698"/>
            <a:ext cx="342811" cy="323131"/>
          </a:xfrm>
          <a:custGeom>
            <a:avLst/>
            <a:gdLst/>
            <a:ahLst/>
            <a:cxnLst/>
            <a:rect l="l" t="t" r="r" b="b"/>
            <a:pathLst>
              <a:path w="342900" h="323214">
                <a:moveTo>
                  <a:pt x="171450" y="0"/>
                </a:moveTo>
                <a:lnTo>
                  <a:pt x="125853" y="5766"/>
                </a:lnTo>
                <a:lnTo>
                  <a:pt x="84892" y="22041"/>
                </a:lnTo>
                <a:lnTo>
                  <a:pt x="50196" y="47291"/>
                </a:lnTo>
                <a:lnTo>
                  <a:pt x="23396" y="79981"/>
                </a:lnTo>
                <a:lnTo>
                  <a:pt x="6120" y="118577"/>
                </a:lnTo>
                <a:lnTo>
                  <a:pt x="0" y="161543"/>
                </a:lnTo>
                <a:lnTo>
                  <a:pt x="6120" y="204510"/>
                </a:lnTo>
                <a:lnTo>
                  <a:pt x="23396" y="243106"/>
                </a:lnTo>
                <a:lnTo>
                  <a:pt x="50196" y="275796"/>
                </a:lnTo>
                <a:lnTo>
                  <a:pt x="84892" y="301046"/>
                </a:lnTo>
                <a:lnTo>
                  <a:pt x="125853" y="317321"/>
                </a:lnTo>
                <a:lnTo>
                  <a:pt x="171450" y="323088"/>
                </a:lnTo>
                <a:lnTo>
                  <a:pt x="217046" y="317321"/>
                </a:lnTo>
                <a:lnTo>
                  <a:pt x="258007" y="301046"/>
                </a:lnTo>
                <a:lnTo>
                  <a:pt x="292703" y="275796"/>
                </a:lnTo>
                <a:lnTo>
                  <a:pt x="319503" y="243106"/>
                </a:lnTo>
                <a:lnTo>
                  <a:pt x="336779" y="204510"/>
                </a:lnTo>
                <a:lnTo>
                  <a:pt x="342900" y="161543"/>
                </a:lnTo>
                <a:lnTo>
                  <a:pt x="336779" y="118577"/>
                </a:lnTo>
                <a:lnTo>
                  <a:pt x="319503" y="79981"/>
                </a:lnTo>
                <a:lnTo>
                  <a:pt x="292703" y="47291"/>
                </a:lnTo>
                <a:lnTo>
                  <a:pt x="258007" y="22041"/>
                </a:lnTo>
                <a:lnTo>
                  <a:pt x="217046" y="5766"/>
                </a:lnTo>
                <a:lnTo>
                  <a:pt x="171450" y="0"/>
                </a:lnTo>
                <a:close/>
              </a:path>
            </a:pathLst>
          </a:custGeom>
          <a:solidFill>
            <a:srgbClr val="6E467C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1299633" y="1750002"/>
            <a:ext cx="410598" cy="50201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1425838" y="1800014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1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673043" y="1775636"/>
            <a:ext cx="1444884" cy="258337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696" defTabSz="914126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EFEKTYVIN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3964414" y="1801791"/>
            <a:ext cx="341541" cy="341541"/>
          </a:xfrm>
          <a:custGeom>
            <a:avLst/>
            <a:gdLst/>
            <a:ahLst/>
            <a:cxnLst/>
            <a:rect l="l" t="t" r="r" b="b"/>
            <a:pathLst>
              <a:path w="341629" h="341630">
                <a:moveTo>
                  <a:pt x="170687" y="0"/>
                </a:moveTo>
                <a:lnTo>
                  <a:pt x="125324" y="6099"/>
                </a:lnTo>
                <a:lnTo>
                  <a:pt x="84553" y="23311"/>
                </a:lnTo>
                <a:lnTo>
                  <a:pt x="50006" y="50006"/>
                </a:lnTo>
                <a:lnTo>
                  <a:pt x="23311" y="84553"/>
                </a:lnTo>
                <a:lnTo>
                  <a:pt x="6099" y="125324"/>
                </a:lnTo>
                <a:lnTo>
                  <a:pt x="0" y="170687"/>
                </a:lnTo>
                <a:lnTo>
                  <a:pt x="6099" y="216051"/>
                </a:lnTo>
                <a:lnTo>
                  <a:pt x="23311" y="256822"/>
                </a:lnTo>
                <a:lnTo>
                  <a:pt x="50006" y="291369"/>
                </a:lnTo>
                <a:lnTo>
                  <a:pt x="84553" y="318064"/>
                </a:lnTo>
                <a:lnTo>
                  <a:pt x="125324" y="335276"/>
                </a:lnTo>
                <a:lnTo>
                  <a:pt x="170687" y="341376"/>
                </a:lnTo>
                <a:lnTo>
                  <a:pt x="216051" y="335276"/>
                </a:lnTo>
                <a:lnTo>
                  <a:pt x="256822" y="318064"/>
                </a:lnTo>
                <a:lnTo>
                  <a:pt x="291369" y="291369"/>
                </a:lnTo>
                <a:lnTo>
                  <a:pt x="318064" y="256822"/>
                </a:lnTo>
                <a:lnTo>
                  <a:pt x="335276" y="216051"/>
                </a:lnTo>
                <a:lnTo>
                  <a:pt x="341375" y="170687"/>
                </a:lnTo>
                <a:lnTo>
                  <a:pt x="335276" y="125324"/>
                </a:lnTo>
                <a:lnTo>
                  <a:pt x="318064" y="84553"/>
                </a:lnTo>
                <a:lnTo>
                  <a:pt x="291369" y="50006"/>
                </a:lnTo>
                <a:lnTo>
                  <a:pt x="256822" y="23311"/>
                </a:lnTo>
                <a:lnTo>
                  <a:pt x="216051" y="6099"/>
                </a:lnTo>
                <a:lnTo>
                  <a:pt x="170687" y="0"/>
                </a:lnTo>
                <a:close/>
              </a:path>
            </a:pathLst>
          </a:custGeom>
          <a:solidFill>
            <a:srgbClr val="AE2315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3938514" y="1765238"/>
            <a:ext cx="410598" cy="50201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4065099" y="1815249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4350267" y="1822360"/>
            <a:ext cx="1422030" cy="258337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696" defTabSz="914126">
              <a:spcBef>
                <a:spcPts val="95"/>
              </a:spcBef>
            </a:pP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ĮGYVENDINTI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4" name="object 24"/>
          <p:cNvSpPr/>
          <p:nvPr/>
        </p:nvSpPr>
        <p:spPr>
          <a:xfrm>
            <a:off x="5230528" y="3107519"/>
            <a:ext cx="341541" cy="321861"/>
          </a:xfrm>
          <a:custGeom>
            <a:avLst/>
            <a:gdLst/>
            <a:ahLst/>
            <a:cxnLst/>
            <a:rect l="l" t="t" r="r" b="b"/>
            <a:pathLst>
              <a:path w="341629" h="321945">
                <a:moveTo>
                  <a:pt x="170687" y="0"/>
                </a:moveTo>
                <a:lnTo>
                  <a:pt x="125324" y="5744"/>
                </a:lnTo>
                <a:lnTo>
                  <a:pt x="84553" y="21956"/>
                </a:lnTo>
                <a:lnTo>
                  <a:pt x="50006" y="47101"/>
                </a:lnTo>
                <a:lnTo>
                  <a:pt x="23311" y="79643"/>
                </a:lnTo>
                <a:lnTo>
                  <a:pt x="6099" y="118048"/>
                </a:lnTo>
                <a:lnTo>
                  <a:pt x="0" y="160781"/>
                </a:lnTo>
                <a:lnTo>
                  <a:pt x="6099" y="203515"/>
                </a:lnTo>
                <a:lnTo>
                  <a:pt x="23311" y="241920"/>
                </a:lnTo>
                <a:lnTo>
                  <a:pt x="50006" y="274462"/>
                </a:lnTo>
                <a:lnTo>
                  <a:pt x="84553" y="299607"/>
                </a:lnTo>
                <a:lnTo>
                  <a:pt x="125324" y="315819"/>
                </a:lnTo>
                <a:lnTo>
                  <a:pt x="170687" y="321563"/>
                </a:lnTo>
                <a:lnTo>
                  <a:pt x="216051" y="315819"/>
                </a:lnTo>
                <a:lnTo>
                  <a:pt x="256822" y="299607"/>
                </a:lnTo>
                <a:lnTo>
                  <a:pt x="291369" y="274462"/>
                </a:lnTo>
                <a:lnTo>
                  <a:pt x="318064" y="241920"/>
                </a:lnTo>
                <a:lnTo>
                  <a:pt x="335276" y="203515"/>
                </a:lnTo>
                <a:lnTo>
                  <a:pt x="341375" y="160781"/>
                </a:lnTo>
                <a:lnTo>
                  <a:pt x="335276" y="118048"/>
                </a:lnTo>
                <a:lnTo>
                  <a:pt x="318064" y="79643"/>
                </a:lnTo>
                <a:lnTo>
                  <a:pt x="291369" y="47101"/>
                </a:lnTo>
                <a:lnTo>
                  <a:pt x="256822" y="21956"/>
                </a:lnTo>
                <a:lnTo>
                  <a:pt x="216051" y="5744"/>
                </a:lnTo>
                <a:lnTo>
                  <a:pt x="170687" y="0"/>
                </a:lnTo>
                <a:close/>
              </a:path>
            </a:pathLst>
          </a:custGeom>
          <a:solidFill>
            <a:srgbClr val="B19209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object 25"/>
          <p:cNvSpPr/>
          <p:nvPr/>
        </p:nvSpPr>
        <p:spPr>
          <a:xfrm>
            <a:off x="5204628" y="3060301"/>
            <a:ext cx="410598" cy="50201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5332101" y="3111836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5608129" y="3118566"/>
            <a:ext cx="1001133" cy="258337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696" defTabSz="914126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600" b="1" spc="-125" dirty="0">
                <a:solidFill>
                  <a:prstClr val="black"/>
                </a:solidFill>
                <a:latin typeface="Times New Roman"/>
                <a:cs typeface="Times New Roman"/>
              </a:rPr>
              <a:t>A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TINTI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28" name="object 28"/>
          <p:cNvSpPr/>
          <p:nvPr/>
        </p:nvSpPr>
        <p:spPr>
          <a:xfrm>
            <a:off x="3577419" y="5938374"/>
            <a:ext cx="342811" cy="341541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171450" y="0"/>
                </a:moveTo>
                <a:lnTo>
                  <a:pt x="125853" y="6096"/>
                </a:lnTo>
                <a:lnTo>
                  <a:pt x="84892" y="23303"/>
                </a:lnTo>
                <a:lnTo>
                  <a:pt x="50196" y="49991"/>
                </a:lnTo>
                <a:lnTo>
                  <a:pt x="23396" y="84536"/>
                </a:lnTo>
                <a:lnTo>
                  <a:pt x="6120" y="125311"/>
                </a:lnTo>
                <a:lnTo>
                  <a:pt x="0" y="170688"/>
                </a:lnTo>
                <a:lnTo>
                  <a:pt x="6120" y="216064"/>
                </a:lnTo>
                <a:lnTo>
                  <a:pt x="23396" y="256839"/>
                </a:lnTo>
                <a:lnTo>
                  <a:pt x="50196" y="291384"/>
                </a:lnTo>
                <a:lnTo>
                  <a:pt x="84892" y="318072"/>
                </a:lnTo>
                <a:lnTo>
                  <a:pt x="125853" y="335279"/>
                </a:lnTo>
                <a:lnTo>
                  <a:pt x="171450" y="341376"/>
                </a:lnTo>
                <a:lnTo>
                  <a:pt x="217046" y="335279"/>
                </a:lnTo>
                <a:lnTo>
                  <a:pt x="258007" y="318072"/>
                </a:lnTo>
                <a:lnTo>
                  <a:pt x="292703" y="291384"/>
                </a:lnTo>
                <a:lnTo>
                  <a:pt x="319503" y="256839"/>
                </a:lnTo>
                <a:lnTo>
                  <a:pt x="336779" y="216064"/>
                </a:lnTo>
                <a:lnTo>
                  <a:pt x="342900" y="170688"/>
                </a:lnTo>
                <a:lnTo>
                  <a:pt x="336779" y="125311"/>
                </a:lnTo>
                <a:lnTo>
                  <a:pt x="319503" y="84536"/>
                </a:lnTo>
                <a:lnTo>
                  <a:pt x="292703" y="49991"/>
                </a:lnTo>
                <a:lnTo>
                  <a:pt x="258007" y="23303"/>
                </a:lnTo>
                <a:lnTo>
                  <a:pt x="217046" y="6096"/>
                </a:lnTo>
                <a:lnTo>
                  <a:pt x="171450" y="0"/>
                </a:lnTo>
                <a:close/>
              </a:path>
            </a:pathLst>
          </a:custGeom>
          <a:solidFill>
            <a:srgbClr val="296C5E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3553042" y="5901808"/>
            <a:ext cx="410598" cy="502014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3679246" y="5953711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3966065" y="5993630"/>
            <a:ext cx="747200" cy="258337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696" defTabSz="914126">
              <a:spcBef>
                <a:spcPts val="95"/>
              </a:spcBef>
            </a:pP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PLĖS</a:t>
            </a:r>
            <a:r>
              <a:rPr sz="1600" b="1" dirty="0">
                <a:solidFill>
                  <a:prstClr val="black"/>
                </a:solidFill>
                <a:latin typeface="Times New Roman"/>
                <a:cs typeface="Times New Roman"/>
              </a:rPr>
              <a:t>T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2" name="object 32"/>
          <p:cNvSpPr/>
          <p:nvPr/>
        </p:nvSpPr>
        <p:spPr>
          <a:xfrm>
            <a:off x="1173174" y="5683933"/>
            <a:ext cx="341541" cy="341541"/>
          </a:xfrm>
          <a:custGeom>
            <a:avLst/>
            <a:gdLst/>
            <a:ahLst/>
            <a:cxnLst/>
            <a:rect l="l" t="t" r="r" b="b"/>
            <a:pathLst>
              <a:path w="341630" h="341629">
                <a:moveTo>
                  <a:pt x="170687" y="0"/>
                </a:moveTo>
                <a:lnTo>
                  <a:pt x="125311" y="6096"/>
                </a:lnTo>
                <a:lnTo>
                  <a:pt x="84536" y="23303"/>
                </a:lnTo>
                <a:lnTo>
                  <a:pt x="49991" y="49991"/>
                </a:lnTo>
                <a:lnTo>
                  <a:pt x="23303" y="84536"/>
                </a:lnTo>
                <a:lnTo>
                  <a:pt x="6096" y="125311"/>
                </a:lnTo>
                <a:lnTo>
                  <a:pt x="0" y="170687"/>
                </a:lnTo>
                <a:lnTo>
                  <a:pt x="6096" y="216064"/>
                </a:lnTo>
                <a:lnTo>
                  <a:pt x="23303" y="256839"/>
                </a:lnTo>
                <a:lnTo>
                  <a:pt x="49991" y="291384"/>
                </a:lnTo>
                <a:lnTo>
                  <a:pt x="84536" y="318072"/>
                </a:lnTo>
                <a:lnTo>
                  <a:pt x="125311" y="335279"/>
                </a:lnTo>
                <a:lnTo>
                  <a:pt x="170687" y="341375"/>
                </a:lnTo>
                <a:lnTo>
                  <a:pt x="216051" y="335279"/>
                </a:lnTo>
                <a:lnTo>
                  <a:pt x="256822" y="318072"/>
                </a:lnTo>
                <a:lnTo>
                  <a:pt x="291369" y="291384"/>
                </a:lnTo>
                <a:lnTo>
                  <a:pt x="318064" y="256839"/>
                </a:lnTo>
                <a:lnTo>
                  <a:pt x="335276" y="216064"/>
                </a:lnTo>
                <a:lnTo>
                  <a:pt x="341375" y="170687"/>
                </a:lnTo>
                <a:lnTo>
                  <a:pt x="335276" y="125311"/>
                </a:lnTo>
                <a:lnTo>
                  <a:pt x="318064" y="84536"/>
                </a:lnTo>
                <a:lnTo>
                  <a:pt x="291369" y="49991"/>
                </a:lnTo>
                <a:lnTo>
                  <a:pt x="256822" y="23303"/>
                </a:lnTo>
                <a:lnTo>
                  <a:pt x="216051" y="6096"/>
                </a:lnTo>
                <a:lnTo>
                  <a:pt x="170687" y="0"/>
                </a:lnTo>
                <a:close/>
              </a:path>
            </a:pathLst>
          </a:custGeom>
          <a:solidFill>
            <a:srgbClr val="206A96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object 33"/>
          <p:cNvSpPr/>
          <p:nvPr/>
        </p:nvSpPr>
        <p:spPr>
          <a:xfrm>
            <a:off x="1147273" y="5647367"/>
            <a:ext cx="410598" cy="50201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1273478" y="5698356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5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1610574" y="5645334"/>
            <a:ext cx="938286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99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9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D</a:t>
            </a:r>
            <a:r>
              <a:rPr sz="1799" b="1" spc="-15" dirty="0">
                <a:solidFill>
                  <a:prstClr val="black"/>
                </a:solidFill>
                <a:latin typeface="Times New Roman"/>
                <a:cs typeface="Times New Roman"/>
              </a:rPr>
              <a:t>I</a:t>
            </a:r>
            <a:r>
              <a:rPr sz="179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NTI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6" name="object 36"/>
          <p:cNvSpPr/>
          <p:nvPr/>
        </p:nvSpPr>
        <p:spPr>
          <a:xfrm>
            <a:off x="210256" y="3232455"/>
            <a:ext cx="342811" cy="341541"/>
          </a:xfrm>
          <a:custGeom>
            <a:avLst/>
            <a:gdLst/>
            <a:ahLst/>
            <a:cxnLst/>
            <a:rect l="l" t="t" r="r" b="b"/>
            <a:pathLst>
              <a:path w="342900" h="341629">
                <a:moveTo>
                  <a:pt x="171450" y="0"/>
                </a:moveTo>
                <a:lnTo>
                  <a:pt x="125871" y="6099"/>
                </a:lnTo>
                <a:lnTo>
                  <a:pt x="84915" y="23311"/>
                </a:lnTo>
                <a:lnTo>
                  <a:pt x="50215" y="50006"/>
                </a:lnTo>
                <a:lnTo>
                  <a:pt x="23407" y="84553"/>
                </a:lnTo>
                <a:lnTo>
                  <a:pt x="6124" y="125324"/>
                </a:lnTo>
                <a:lnTo>
                  <a:pt x="0" y="170687"/>
                </a:lnTo>
                <a:lnTo>
                  <a:pt x="6124" y="216051"/>
                </a:lnTo>
                <a:lnTo>
                  <a:pt x="23407" y="256822"/>
                </a:lnTo>
                <a:lnTo>
                  <a:pt x="50215" y="291369"/>
                </a:lnTo>
                <a:lnTo>
                  <a:pt x="84915" y="318064"/>
                </a:lnTo>
                <a:lnTo>
                  <a:pt x="125871" y="335276"/>
                </a:lnTo>
                <a:lnTo>
                  <a:pt x="171450" y="341375"/>
                </a:lnTo>
                <a:lnTo>
                  <a:pt x="217028" y="335276"/>
                </a:lnTo>
                <a:lnTo>
                  <a:pt x="257984" y="318064"/>
                </a:lnTo>
                <a:lnTo>
                  <a:pt x="292684" y="291369"/>
                </a:lnTo>
                <a:lnTo>
                  <a:pt x="319492" y="256822"/>
                </a:lnTo>
                <a:lnTo>
                  <a:pt x="336775" y="216051"/>
                </a:lnTo>
                <a:lnTo>
                  <a:pt x="342900" y="170687"/>
                </a:lnTo>
                <a:lnTo>
                  <a:pt x="336775" y="125324"/>
                </a:lnTo>
                <a:lnTo>
                  <a:pt x="319492" y="84553"/>
                </a:lnTo>
                <a:lnTo>
                  <a:pt x="292684" y="50006"/>
                </a:lnTo>
                <a:lnTo>
                  <a:pt x="257984" y="23311"/>
                </a:lnTo>
                <a:lnTo>
                  <a:pt x="217028" y="6099"/>
                </a:lnTo>
                <a:lnTo>
                  <a:pt x="171450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37"/>
          <p:cNvSpPr/>
          <p:nvPr/>
        </p:nvSpPr>
        <p:spPr>
          <a:xfrm>
            <a:off x="185880" y="3195901"/>
            <a:ext cx="410598" cy="502014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311829" y="3273719"/>
            <a:ext cx="1521064" cy="26917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696" defTabSz="914126">
              <a:lnSpc>
                <a:spcPts val="2054"/>
              </a:lnSpc>
              <a:tabLst>
                <a:tab pos="280586" algn="l"/>
              </a:tabLst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6	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S</a:t>
            </a:r>
            <a:r>
              <a:rPr sz="1600" b="1" spc="-10" dirty="0">
                <a:solidFill>
                  <a:prstClr val="black"/>
                </a:solidFill>
                <a:latin typeface="Times New Roman"/>
                <a:cs typeface="Times New Roman"/>
              </a:rPr>
              <a:t>K</a:t>
            </a:r>
            <a:r>
              <a:rPr sz="1600" b="1" spc="-5" dirty="0">
                <a:solidFill>
                  <a:prstClr val="black"/>
                </a:solidFill>
                <a:latin typeface="Times New Roman"/>
                <a:cs typeface="Times New Roman"/>
              </a:rPr>
              <a:t>AIDRINTI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39" name="object 39"/>
          <p:cNvSpPr/>
          <p:nvPr/>
        </p:nvSpPr>
        <p:spPr>
          <a:xfrm>
            <a:off x="7800848" y="697179"/>
            <a:ext cx="152360" cy="926859"/>
          </a:xfrm>
          <a:custGeom>
            <a:avLst/>
            <a:gdLst/>
            <a:ahLst/>
            <a:cxnLst/>
            <a:rect l="l" t="t" r="r" b="b"/>
            <a:pathLst>
              <a:path w="152400" h="927100">
                <a:moveTo>
                  <a:pt x="0" y="926591"/>
                </a:moveTo>
                <a:lnTo>
                  <a:pt x="152400" y="926591"/>
                </a:lnTo>
                <a:lnTo>
                  <a:pt x="152400" y="0"/>
                </a:lnTo>
                <a:lnTo>
                  <a:pt x="0" y="0"/>
                </a:lnTo>
                <a:lnTo>
                  <a:pt x="0" y="926591"/>
                </a:lnTo>
                <a:close/>
              </a:path>
            </a:pathLst>
          </a:custGeom>
          <a:solidFill>
            <a:srgbClr val="FDAC6D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object 40"/>
          <p:cNvSpPr/>
          <p:nvPr/>
        </p:nvSpPr>
        <p:spPr>
          <a:xfrm>
            <a:off x="8111662" y="49648"/>
            <a:ext cx="3609670" cy="1564867"/>
          </a:xfrm>
          <a:custGeom>
            <a:avLst/>
            <a:gdLst/>
            <a:ahLst/>
            <a:cxnLst/>
            <a:rect l="l" t="t" r="r" b="b"/>
            <a:pathLst>
              <a:path w="3610609" h="1565275">
                <a:moveTo>
                  <a:pt x="0" y="1565147"/>
                </a:moveTo>
                <a:lnTo>
                  <a:pt x="3610355" y="1565147"/>
                </a:lnTo>
                <a:lnTo>
                  <a:pt x="3610355" y="0"/>
                </a:lnTo>
                <a:lnTo>
                  <a:pt x="0" y="0"/>
                </a:lnTo>
                <a:lnTo>
                  <a:pt x="0" y="1565147"/>
                </a:lnTo>
                <a:close/>
              </a:path>
            </a:pathLst>
          </a:custGeom>
          <a:solidFill>
            <a:srgbClr val="FDAC6D">
              <a:alpha val="50195"/>
            </a:srgbClr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8191906" y="77454"/>
            <a:ext cx="3453500" cy="164348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84730" marR="6983" indent="-172668" defTabSz="914126">
              <a:spcBef>
                <a:spcPts val="100"/>
              </a:spcBef>
              <a:buFont typeface="Arial"/>
              <a:buChar char="•"/>
              <a:tabLst>
                <a:tab pos="185364" algn="l"/>
              </a:tabLst>
            </a:pP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2022-IEJI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GYVŪNŲ GEROVĖS METAI (2021-12-01  LRV </a:t>
            </a: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nutarimas </a:t>
            </a:r>
            <a:r>
              <a:rPr sz="1100" b="1" spc="-5" dirty="0">
                <a:solidFill>
                  <a:srgbClr val="001F5F"/>
                </a:solidFill>
                <a:latin typeface="Times New Roman"/>
                <a:cs typeface="Times New Roman"/>
              </a:rPr>
              <a:t>nr.</a:t>
            </a:r>
            <a:r>
              <a:rPr sz="1100" b="1" spc="-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b="1" dirty="0">
                <a:solidFill>
                  <a:srgbClr val="001F5F"/>
                </a:solidFill>
                <a:latin typeface="Times New Roman"/>
                <a:cs typeface="Times New Roman"/>
              </a:rPr>
              <a:t>1026)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marR="5078" indent="-172668" defTabSz="914126">
              <a:buClr>
                <a:srgbClr val="001F5F"/>
              </a:buClr>
              <a:buFont typeface="Arial"/>
              <a:buChar char="•"/>
              <a:tabLst>
                <a:tab pos="219644" algn="l"/>
                <a:tab pos="220279" algn="l"/>
              </a:tabLst>
            </a:pPr>
            <a:r>
              <a:rPr sz="1799" dirty="0">
                <a:solidFill>
                  <a:prstClr val="black"/>
                </a:solidFill>
                <a:latin typeface="Calibri"/>
              </a:rPr>
              <a:t>	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Užkrečiamų ligų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plitimo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suvaldymas (AKM, PG,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SARS- 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CoV-2 virusas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audinėse,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zoonozių</a:t>
            </a:r>
            <a:r>
              <a:rPr sz="1100" spc="-5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sukėlėjai)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indent="-172668" defTabSz="914126">
              <a:buFont typeface="Arial"/>
              <a:buChar char="•"/>
              <a:tabLst>
                <a:tab pos="185364" algn="l"/>
                <a:tab pos="769389" algn="l"/>
                <a:tab pos="1228356" algn="l"/>
                <a:tab pos="1764770" algn="l"/>
                <a:tab pos="2509402" algn="l"/>
                <a:tab pos="2916315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Laisvos	šalies	statuso	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išlaikymas	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(nuo	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leukozės,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defTabSz="914126">
              <a:spcBef>
                <a:spcPts val="5"/>
              </a:spcBef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bruceliozės, tuberkuliozės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ir</a:t>
            </a:r>
            <a:r>
              <a:rPr sz="1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pasiutligės)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marR="6983" indent="-172668" defTabSz="914126">
              <a:buFont typeface="Arial"/>
              <a:buChar char="•"/>
              <a:tabLst>
                <a:tab pos="185364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Privalomo šunų ir kačių ženklinimo koordinavimas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ir 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organizavimas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indent="-172668" defTabSz="914126">
              <a:buFont typeface="Arial"/>
              <a:buChar char="•"/>
              <a:tabLst>
                <a:tab pos="185364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Vaizdo priežiūros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sistema gyvulių</a:t>
            </a:r>
            <a:r>
              <a:rPr sz="1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skerdyklose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2" name="object 42"/>
          <p:cNvSpPr/>
          <p:nvPr/>
        </p:nvSpPr>
        <p:spPr>
          <a:xfrm>
            <a:off x="7805419" y="2033380"/>
            <a:ext cx="147916" cy="660228"/>
          </a:xfrm>
          <a:custGeom>
            <a:avLst/>
            <a:gdLst/>
            <a:ahLst/>
            <a:cxnLst/>
            <a:rect l="l" t="t" r="r" b="b"/>
            <a:pathLst>
              <a:path w="147954" h="660400">
                <a:moveTo>
                  <a:pt x="0" y="659891"/>
                </a:moveTo>
                <a:lnTo>
                  <a:pt x="147827" y="659891"/>
                </a:lnTo>
                <a:lnTo>
                  <a:pt x="147827" y="0"/>
                </a:lnTo>
                <a:lnTo>
                  <a:pt x="0" y="0"/>
                </a:lnTo>
                <a:lnTo>
                  <a:pt x="0" y="659891"/>
                </a:lnTo>
                <a:close/>
              </a:path>
            </a:pathLst>
          </a:custGeom>
          <a:solidFill>
            <a:srgbClr val="FDDFAB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8111663" y="1827693"/>
            <a:ext cx="3635698" cy="926859"/>
          </a:xfrm>
          <a:custGeom>
            <a:avLst/>
            <a:gdLst/>
            <a:ahLst/>
            <a:cxnLst/>
            <a:rect l="l" t="t" r="r" b="b"/>
            <a:pathLst>
              <a:path w="3636645" h="927100">
                <a:moveTo>
                  <a:pt x="0" y="926591"/>
                </a:moveTo>
                <a:lnTo>
                  <a:pt x="3636264" y="926591"/>
                </a:lnTo>
                <a:lnTo>
                  <a:pt x="3636264" y="0"/>
                </a:lnTo>
                <a:lnTo>
                  <a:pt x="0" y="0"/>
                </a:lnTo>
                <a:lnTo>
                  <a:pt x="0" y="926591"/>
                </a:lnTo>
                <a:close/>
              </a:path>
            </a:pathLst>
          </a:custGeom>
          <a:solidFill>
            <a:srgbClr val="FDDFAB">
              <a:alpha val="50195"/>
            </a:srgbClr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object 44"/>
          <p:cNvSpPr txBox="1"/>
          <p:nvPr/>
        </p:nvSpPr>
        <p:spPr>
          <a:xfrm>
            <a:off x="8204603" y="1856134"/>
            <a:ext cx="3465562" cy="697048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172033" indent="-172668" defTabSz="914126">
              <a:spcBef>
                <a:spcPts val="105"/>
              </a:spcBef>
              <a:buFont typeface="Arial"/>
              <a:buChar char="•"/>
              <a:tabLst>
                <a:tab pos="172668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Vienos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sveikatos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principas: 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VMVT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↔</a:t>
            </a:r>
            <a:r>
              <a:rPr sz="1100" spc="-13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SAM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2033" indent="-172668" defTabSz="914126">
              <a:buFont typeface="Arial"/>
              <a:buChar char="•"/>
              <a:tabLst>
                <a:tab pos="172668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E-receptas veterinariniams vaistams (IT</a:t>
            </a:r>
            <a:r>
              <a:rPr sz="1100" spc="-7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sistema)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2033" indent="-172668" defTabSz="914126">
              <a:buFont typeface="Arial"/>
              <a:buChar char="•"/>
              <a:tabLst>
                <a:tab pos="172668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Kokybiški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ir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saugūs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vet.vaistai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(paraiškų</a:t>
            </a:r>
            <a:r>
              <a:rPr sz="11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kontrolė)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2033" indent="-172668" defTabSz="914126">
              <a:buFont typeface="Arial"/>
              <a:buChar char="•"/>
              <a:tabLst>
                <a:tab pos="172668" algn="l"/>
                <a:tab pos="949040" algn="l"/>
                <a:tab pos="1829521" algn="l"/>
                <a:tab pos="2335464" algn="l"/>
                <a:tab pos="2918854" algn="l"/>
              </a:tabLst>
            </a:pPr>
            <a:r>
              <a:rPr sz="1100" spc="-5" dirty="0">
                <a:solidFill>
                  <a:srgbClr val="FF0000"/>
                </a:solidFill>
                <a:latin typeface="Times New Roman"/>
                <a:cs typeface="Times New Roman"/>
              </a:rPr>
              <a:t>Sustiprinta	</a:t>
            </a:r>
            <a:r>
              <a:rPr sz="1100" spc="-10" dirty="0">
                <a:solidFill>
                  <a:srgbClr val="FF0000"/>
                </a:solidFill>
                <a:latin typeface="Times New Roman"/>
                <a:cs typeface="Times New Roman"/>
              </a:rPr>
              <a:t>veterinarinių	</a:t>
            </a:r>
            <a:r>
              <a:rPr sz="1100" spc="-5" dirty="0">
                <a:solidFill>
                  <a:srgbClr val="FF0000"/>
                </a:solidFill>
                <a:latin typeface="Times New Roman"/>
                <a:cs typeface="Times New Roman"/>
              </a:rPr>
              <a:t>vaistų	liekanų	</a:t>
            </a:r>
            <a:r>
              <a:rPr sz="1100" spc="-10" dirty="0">
                <a:solidFill>
                  <a:srgbClr val="FF0000"/>
                </a:solidFill>
                <a:latin typeface="Times New Roman"/>
                <a:cs typeface="Times New Roman"/>
              </a:rPr>
              <a:t>stebėsena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5" name="object 45"/>
          <p:cNvSpPr txBox="1"/>
          <p:nvPr/>
        </p:nvSpPr>
        <p:spPr>
          <a:xfrm>
            <a:off x="8376769" y="2526773"/>
            <a:ext cx="1463929" cy="182694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defTabSz="914126">
              <a:spcBef>
                <a:spcPts val="105"/>
              </a:spcBef>
            </a:pPr>
            <a:r>
              <a:rPr sz="1100" spc="-5" dirty="0">
                <a:solidFill>
                  <a:srgbClr val="FF0000"/>
                </a:solidFill>
                <a:latin typeface="Times New Roman"/>
                <a:cs typeface="Times New Roman"/>
              </a:rPr>
              <a:t>gyvūnuose 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ir</a:t>
            </a:r>
            <a:r>
              <a:rPr sz="1100" spc="-6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FF0000"/>
                </a:solidFill>
                <a:latin typeface="Times New Roman"/>
                <a:cs typeface="Times New Roman"/>
              </a:rPr>
              <a:t>produktuose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6" name="object 46"/>
          <p:cNvSpPr/>
          <p:nvPr/>
        </p:nvSpPr>
        <p:spPr>
          <a:xfrm>
            <a:off x="7799324" y="3060288"/>
            <a:ext cx="154265" cy="638644"/>
          </a:xfrm>
          <a:custGeom>
            <a:avLst/>
            <a:gdLst/>
            <a:ahLst/>
            <a:cxnLst/>
            <a:rect l="l" t="t" r="r" b="b"/>
            <a:pathLst>
              <a:path w="154304" h="638810">
                <a:moveTo>
                  <a:pt x="0" y="638555"/>
                </a:moveTo>
                <a:lnTo>
                  <a:pt x="153924" y="638555"/>
                </a:lnTo>
                <a:lnTo>
                  <a:pt x="153924" y="0"/>
                </a:lnTo>
                <a:lnTo>
                  <a:pt x="0" y="0"/>
                </a:lnTo>
                <a:lnTo>
                  <a:pt x="0" y="638555"/>
                </a:lnTo>
                <a:close/>
              </a:path>
            </a:pathLst>
          </a:custGeom>
          <a:solidFill>
            <a:srgbClr val="FCD180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object 47"/>
          <p:cNvSpPr txBox="1"/>
          <p:nvPr/>
        </p:nvSpPr>
        <p:spPr>
          <a:xfrm>
            <a:off x="8140610" y="2871361"/>
            <a:ext cx="3635698" cy="737678"/>
          </a:xfrm>
          <a:prstGeom prst="rect">
            <a:avLst/>
          </a:prstGeom>
          <a:solidFill>
            <a:srgbClr val="FCD180">
              <a:alpha val="50195"/>
            </a:srgbClr>
          </a:solidFill>
        </p:spPr>
        <p:txBody>
          <a:bodyPr vert="horz" wrap="square" lIns="0" tIns="41899" rIns="0" bIns="0" rtlCol="0">
            <a:spAutoFit/>
          </a:bodyPr>
          <a:lstStyle/>
          <a:p>
            <a:pPr marL="264716" indent="-172668" defTabSz="914126">
              <a:spcBef>
                <a:spcPts val="330"/>
              </a:spcBef>
              <a:buFont typeface="Arial"/>
              <a:buChar char="•"/>
              <a:tabLst>
                <a:tab pos="265350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Supaprastinti reikalavimai gaminantiems mažais</a:t>
            </a:r>
            <a:r>
              <a:rPr sz="1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kiekiais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4716" indent="-172668" defTabSz="914126">
              <a:buFont typeface="Arial"/>
              <a:buChar char="•"/>
              <a:tabLst>
                <a:tab pos="265350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Gairės „Naujo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maisto“</a:t>
            </a:r>
            <a:r>
              <a:rPr sz="1100" spc="-9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gamintojams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4716" marR="83160" indent="-172668" defTabSz="914126">
              <a:buFont typeface="Arial"/>
              <a:buChar char="•"/>
              <a:tabLst>
                <a:tab pos="265350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Maisto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švaistymo mažinimas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–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žmonėms netinkamo 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maisto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nukreipimas kailinių žvėrelių</a:t>
            </a:r>
            <a:r>
              <a:rPr sz="1100" spc="-10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šėrimui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48" name="object 48"/>
          <p:cNvSpPr/>
          <p:nvPr/>
        </p:nvSpPr>
        <p:spPr>
          <a:xfrm>
            <a:off x="7805419" y="4148141"/>
            <a:ext cx="147916" cy="644992"/>
          </a:xfrm>
          <a:custGeom>
            <a:avLst/>
            <a:gdLst/>
            <a:ahLst/>
            <a:cxnLst/>
            <a:rect l="l" t="t" r="r" b="b"/>
            <a:pathLst>
              <a:path w="147954" h="645160">
                <a:moveTo>
                  <a:pt x="0" y="644652"/>
                </a:moveTo>
                <a:lnTo>
                  <a:pt x="147827" y="644652"/>
                </a:lnTo>
                <a:lnTo>
                  <a:pt x="147827" y="0"/>
                </a:lnTo>
                <a:lnTo>
                  <a:pt x="0" y="0"/>
                </a:lnTo>
                <a:lnTo>
                  <a:pt x="0" y="644652"/>
                </a:lnTo>
                <a:close/>
              </a:path>
            </a:pathLst>
          </a:custGeom>
          <a:solidFill>
            <a:srgbClr val="D2EF9A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object 49"/>
          <p:cNvSpPr txBox="1"/>
          <p:nvPr/>
        </p:nvSpPr>
        <p:spPr>
          <a:xfrm>
            <a:off x="8148230" y="3735244"/>
            <a:ext cx="3610938" cy="719881"/>
          </a:xfrm>
          <a:prstGeom prst="rect">
            <a:avLst/>
          </a:prstGeom>
          <a:solidFill>
            <a:srgbClr val="D2EF9A">
              <a:alpha val="50195"/>
            </a:srgbClr>
          </a:solidFill>
        </p:spPr>
        <p:txBody>
          <a:bodyPr vert="horz" wrap="square" lIns="0" tIns="42534" rIns="0" bIns="0" rtlCol="0">
            <a:spAutoFit/>
          </a:bodyPr>
          <a:lstStyle/>
          <a:p>
            <a:pPr marL="264081" indent="-172668" defTabSz="914126">
              <a:spcBef>
                <a:spcPts val="335"/>
              </a:spcBef>
              <a:buFont typeface="Arial"/>
              <a:buChar char="•"/>
              <a:tabLst>
                <a:tab pos="264716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Kokybiškų, sveikų, saugių produktų</a:t>
            </a:r>
            <a:r>
              <a:rPr sz="1100" spc="-2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eksportas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4081" indent="-172668" defTabSz="914126">
              <a:buFont typeface="Arial"/>
              <a:buChar char="•"/>
              <a:tabLst>
                <a:tab pos="264716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Įmonių pritaikymas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prie eksporto</a:t>
            </a:r>
            <a:r>
              <a:rPr sz="1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pokyčių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4081" indent="-172668" defTabSz="914126">
              <a:buFont typeface="Arial"/>
              <a:buChar char="•"/>
              <a:tabLst>
                <a:tab pos="264716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Bendradarbiavimas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su 3-iųjų šalių kontrolės</a:t>
            </a:r>
            <a:r>
              <a:rPr sz="1100" spc="-1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institucijomis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64081" indent="-172668" defTabSz="914126">
              <a:buFont typeface="Arial"/>
              <a:buChar char="•"/>
              <a:tabLst>
                <a:tab pos="264716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Eksporto 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IT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sistemos</a:t>
            </a:r>
            <a:r>
              <a:rPr sz="1100" spc="-4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plėtojimas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0" name="object 50"/>
          <p:cNvSpPr/>
          <p:nvPr/>
        </p:nvSpPr>
        <p:spPr>
          <a:xfrm>
            <a:off x="7805419" y="5147624"/>
            <a:ext cx="155534" cy="542784"/>
          </a:xfrm>
          <a:custGeom>
            <a:avLst/>
            <a:gdLst/>
            <a:ahLst/>
            <a:cxnLst/>
            <a:rect l="l" t="t" r="r" b="b"/>
            <a:pathLst>
              <a:path w="155575" h="542925">
                <a:moveTo>
                  <a:pt x="0" y="542543"/>
                </a:moveTo>
                <a:lnTo>
                  <a:pt x="155448" y="542543"/>
                </a:lnTo>
                <a:lnTo>
                  <a:pt x="155448" y="0"/>
                </a:lnTo>
                <a:lnTo>
                  <a:pt x="0" y="0"/>
                </a:lnTo>
                <a:lnTo>
                  <a:pt x="0" y="542543"/>
                </a:lnTo>
                <a:close/>
              </a:path>
            </a:pathLst>
          </a:custGeom>
          <a:solidFill>
            <a:srgbClr val="EDCAD2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object 51"/>
          <p:cNvSpPr/>
          <p:nvPr/>
        </p:nvSpPr>
        <p:spPr>
          <a:xfrm>
            <a:off x="8148230" y="4792624"/>
            <a:ext cx="3610938" cy="687526"/>
          </a:xfrm>
          <a:custGeom>
            <a:avLst/>
            <a:gdLst/>
            <a:ahLst/>
            <a:cxnLst/>
            <a:rect l="l" t="t" r="r" b="b"/>
            <a:pathLst>
              <a:path w="3611879" h="687704">
                <a:moveTo>
                  <a:pt x="0" y="687324"/>
                </a:moveTo>
                <a:lnTo>
                  <a:pt x="3611879" y="687324"/>
                </a:lnTo>
                <a:lnTo>
                  <a:pt x="3611879" y="0"/>
                </a:lnTo>
                <a:lnTo>
                  <a:pt x="0" y="0"/>
                </a:lnTo>
                <a:lnTo>
                  <a:pt x="0" y="687324"/>
                </a:lnTo>
                <a:close/>
              </a:path>
            </a:pathLst>
          </a:custGeom>
          <a:solidFill>
            <a:srgbClr val="EDCAD2">
              <a:alpha val="50195"/>
            </a:srgbClr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8240280" y="4821954"/>
            <a:ext cx="3442707" cy="528817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72033" indent="-172668" defTabSz="914126">
              <a:spcBef>
                <a:spcPts val="100"/>
              </a:spcBef>
              <a:buFont typeface="Arial"/>
              <a:buChar char="•"/>
              <a:tabLst>
                <a:tab pos="172668" algn="l"/>
              </a:tabLst>
            </a:pPr>
            <a:r>
              <a:rPr sz="1100" dirty="0">
                <a:solidFill>
                  <a:srgbClr val="585858"/>
                </a:solidFill>
                <a:latin typeface="Times New Roman"/>
                <a:cs typeface="Times New Roman"/>
              </a:rPr>
              <a:t>„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Slapto“ pirkėjo</a:t>
            </a:r>
            <a:r>
              <a:rPr sz="1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įteisinimas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206948" indent="-207583" defTabSz="914126">
              <a:buFont typeface="Arial"/>
              <a:buChar char="•"/>
              <a:tabLst>
                <a:tab pos="206948" algn="l"/>
                <a:tab pos="207583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Maisto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klastojimo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kontrolės</a:t>
            </a:r>
            <a:r>
              <a:rPr sz="1100" spc="-10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stiprinimas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72033" indent="-172668" defTabSz="914126">
              <a:spcBef>
                <a:spcPts val="5"/>
              </a:spcBef>
              <a:buFont typeface="Arial"/>
              <a:buChar char="•"/>
              <a:tabLst>
                <a:tab pos="172668" algn="l"/>
                <a:tab pos="1408642" algn="l"/>
                <a:tab pos="1687957" algn="l"/>
                <a:tab pos="2331020" algn="l"/>
                <a:tab pos="2935994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end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d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r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b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ia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100" spc="-20" dirty="0">
                <a:solidFill>
                  <a:srgbClr val="001F5F"/>
                </a:solidFill>
                <a:latin typeface="Times New Roman"/>
                <a:cs typeface="Times New Roman"/>
              </a:rPr>
              <a:t>m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s	su	Li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tu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v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os	p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o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l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i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ci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j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a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,	i</a:t>
            </a:r>
            <a:r>
              <a:rPr sz="1100" spc="-15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ter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n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e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to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8412447" y="5324742"/>
            <a:ext cx="1593435" cy="18205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defTabSz="914126">
              <a:spcBef>
                <a:spcPts val="100"/>
              </a:spcBef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platformų tarpininkais,</a:t>
            </a:r>
            <a:r>
              <a:rPr sz="1100" spc="-7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VMI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4" name="object 54"/>
          <p:cNvSpPr/>
          <p:nvPr/>
        </p:nvSpPr>
        <p:spPr>
          <a:xfrm>
            <a:off x="7692672" y="4772831"/>
            <a:ext cx="403005" cy="502014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55"/>
          <p:cNvSpPr txBox="1"/>
          <p:nvPr/>
        </p:nvSpPr>
        <p:spPr>
          <a:xfrm>
            <a:off x="7820401" y="4819288"/>
            <a:ext cx="132680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Constantia"/>
                <a:cs typeface="Constantia"/>
              </a:rPr>
              <a:t>5</a:t>
            </a:r>
            <a:endParaRPr sz="1799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56" name="object 56"/>
          <p:cNvSpPr/>
          <p:nvPr/>
        </p:nvSpPr>
        <p:spPr>
          <a:xfrm>
            <a:off x="7799324" y="5938374"/>
            <a:ext cx="154265" cy="690700"/>
          </a:xfrm>
          <a:custGeom>
            <a:avLst/>
            <a:gdLst/>
            <a:ahLst/>
            <a:cxnLst/>
            <a:rect l="l" t="t" r="r" b="b"/>
            <a:pathLst>
              <a:path w="154304" h="690879">
                <a:moveTo>
                  <a:pt x="0" y="690372"/>
                </a:moveTo>
                <a:lnTo>
                  <a:pt x="153924" y="690372"/>
                </a:lnTo>
                <a:lnTo>
                  <a:pt x="153924" y="0"/>
                </a:lnTo>
                <a:lnTo>
                  <a:pt x="0" y="0"/>
                </a:lnTo>
                <a:lnTo>
                  <a:pt x="0" y="690372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object 57"/>
          <p:cNvSpPr/>
          <p:nvPr/>
        </p:nvSpPr>
        <p:spPr>
          <a:xfrm>
            <a:off x="8164989" y="5630606"/>
            <a:ext cx="3610938" cy="1104612"/>
          </a:xfrm>
          <a:custGeom>
            <a:avLst/>
            <a:gdLst/>
            <a:ahLst/>
            <a:cxnLst/>
            <a:rect l="l" t="t" r="r" b="b"/>
            <a:pathLst>
              <a:path w="3611879" h="1104900">
                <a:moveTo>
                  <a:pt x="0" y="1104900"/>
                </a:moveTo>
                <a:lnTo>
                  <a:pt x="3611879" y="1104900"/>
                </a:lnTo>
                <a:lnTo>
                  <a:pt x="3611879" y="0"/>
                </a:lnTo>
                <a:lnTo>
                  <a:pt x="0" y="0"/>
                </a:lnTo>
                <a:lnTo>
                  <a:pt x="0" y="1104900"/>
                </a:lnTo>
                <a:close/>
              </a:path>
            </a:pathLst>
          </a:custGeom>
          <a:solidFill>
            <a:srgbClr val="BEBEBE">
              <a:alpha val="50195"/>
            </a:srgbClr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object 58"/>
          <p:cNvSpPr txBox="1"/>
          <p:nvPr/>
        </p:nvSpPr>
        <p:spPr>
          <a:xfrm>
            <a:off x="8244978" y="5659961"/>
            <a:ext cx="1444249" cy="18205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84730" indent="-172668" defTabSz="914126">
              <a:spcBef>
                <a:spcPts val="100"/>
              </a:spcBef>
              <a:buFont typeface="Arial"/>
              <a:buChar char="•"/>
              <a:tabLst>
                <a:tab pos="185364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SKAITMENIZACIJA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59" name="object 59"/>
          <p:cNvSpPr txBox="1"/>
          <p:nvPr/>
        </p:nvSpPr>
        <p:spPr>
          <a:xfrm>
            <a:off x="8244978" y="5827558"/>
            <a:ext cx="1577564" cy="18205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84730" indent="-172668" defTabSz="914126">
              <a:spcBef>
                <a:spcPts val="100"/>
              </a:spcBef>
              <a:buFont typeface="Arial"/>
              <a:buChar char="•"/>
              <a:tabLst>
                <a:tab pos="185364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Atvirų duomenų</a:t>
            </a:r>
            <a:r>
              <a:rPr sz="1100" spc="-4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politika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0" name="object 60"/>
          <p:cNvSpPr txBox="1"/>
          <p:nvPr/>
        </p:nvSpPr>
        <p:spPr>
          <a:xfrm>
            <a:off x="8244978" y="5995154"/>
            <a:ext cx="3455404" cy="52945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84730" indent="-172668" defTabSz="914126">
              <a:spcBef>
                <a:spcPts val="100"/>
              </a:spcBef>
              <a:buFont typeface="Arial"/>
              <a:buChar char="•"/>
              <a:tabLst>
                <a:tab pos="185364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Vieningas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konsultavimo</a:t>
            </a:r>
            <a:r>
              <a:rPr sz="1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centras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indent="-172668" defTabSz="914126">
              <a:spcBef>
                <a:spcPts val="5"/>
              </a:spcBef>
              <a:buFont typeface="Arial"/>
              <a:buChar char="•"/>
              <a:tabLst>
                <a:tab pos="185364" algn="l"/>
              </a:tabLst>
            </a:pPr>
            <a:r>
              <a:rPr sz="1100" dirty="0">
                <a:solidFill>
                  <a:srgbClr val="001F5F"/>
                </a:solidFill>
                <a:latin typeface="Times New Roman"/>
                <a:cs typeface="Times New Roman"/>
              </a:rPr>
              <a:t>Didesnis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visuomenės pasitikėjimas</a:t>
            </a:r>
            <a:r>
              <a:rPr sz="1100" spc="-85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5" dirty="0">
                <a:solidFill>
                  <a:srgbClr val="001F5F"/>
                </a:solidFill>
                <a:latin typeface="Times New Roman"/>
                <a:cs typeface="Times New Roman"/>
              </a:rPr>
              <a:t>VMVT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84730" indent="-172668" defTabSz="914126">
              <a:buFont typeface="Arial"/>
              <a:buChar char="•"/>
              <a:tabLst>
                <a:tab pos="185364" algn="l"/>
                <a:tab pos="830331" algn="l"/>
                <a:tab pos="1481011" algn="l"/>
                <a:tab pos="2177397" algn="l"/>
                <a:tab pos="3033755" algn="l"/>
              </a:tabLst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Efektyvi	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valdymo	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struktūra,	atskaitingas,	</a:t>
            </a:r>
            <a:r>
              <a:rPr sz="1100" spc="-10" dirty="0">
                <a:solidFill>
                  <a:srgbClr val="001F5F"/>
                </a:solidFill>
                <a:latin typeface="Times New Roman"/>
                <a:cs typeface="Times New Roman"/>
              </a:rPr>
              <a:t>mokslu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1" name="object 61"/>
          <p:cNvSpPr txBox="1"/>
          <p:nvPr/>
        </p:nvSpPr>
        <p:spPr>
          <a:xfrm>
            <a:off x="8417145" y="6498248"/>
            <a:ext cx="1772458" cy="182054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paremtas sprendimų</a:t>
            </a:r>
            <a:r>
              <a:rPr sz="1100" spc="-60" dirty="0">
                <a:solidFill>
                  <a:srgbClr val="001F5F"/>
                </a:solidFill>
                <a:latin typeface="Times New Roman"/>
                <a:cs typeface="Times New Roman"/>
              </a:rPr>
              <a:t> </a:t>
            </a:r>
            <a:r>
              <a:rPr sz="1100" spc="-5" dirty="0">
                <a:solidFill>
                  <a:srgbClr val="001F5F"/>
                </a:solidFill>
                <a:latin typeface="Times New Roman"/>
                <a:cs typeface="Times New Roman"/>
              </a:rPr>
              <a:t>priėmimas</a:t>
            </a:r>
            <a:endParaRPr sz="110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2" name="object 62"/>
          <p:cNvSpPr/>
          <p:nvPr/>
        </p:nvSpPr>
        <p:spPr>
          <a:xfrm>
            <a:off x="7671341" y="342179"/>
            <a:ext cx="420514" cy="518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object 63"/>
          <p:cNvSpPr/>
          <p:nvPr/>
        </p:nvSpPr>
        <p:spPr>
          <a:xfrm>
            <a:off x="7709431" y="1710375"/>
            <a:ext cx="342811" cy="342811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6120" y="217046"/>
                </a:lnTo>
                <a:lnTo>
                  <a:pt x="23396" y="258007"/>
                </a:lnTo>
                <a:lnTo>
                  <a:pt x="50196" y="292703"/>
                </a:lnTo>
                <a:lnTo>
                  <a:pt x="84892" y="319503"/>
                </a:lnTo>
                <a:lnTo>
                  <a:pt x="125853" y="336779"/>
                </a:lnTo>
                <a:lnTo>
                  <a:pt x="171450" y="342900"/>
                </a:lnTo>
                <a:lnTo>
                  <a:pt x="217046" y="336779"/>
                </a:lnTo>
                <a:lnTo>
                  <a:pt x="258007" y="319503"/>
                </a:lnTo>
                <a:lnTo>
                  <a:pt x="292703" y="292703"/>
                </a:lnTo>
                <a:lnTo>
                  <a:pt x="319503" y="258007"/>
                </a:lnTo>
                <a:lnTo>
                  <a:pt x="336779" y="217046"/>
                </a:lnTo>
                <a:lnTo>
                  <a:pt x="342900" y="171450"/>
                </a:lnTo>
                <a:lnTo>
                  <a:pt x="336779" y="125853"/>
                </a:lnTo>
                <a:lnTo>
                  <a:pt x="319503" y="84892"/>
                </a:lnTo>
                <a:lnTo>
                  <a:pt x="292703" y="50196"/>
                </a:lnTo>
                <a:lnTo>
                  <a:pt x="258007" y="23396"/>
                </a:lnTo>
                <a:lnTo>
                  <a:pt x="217046" y="6120"/>
                </a:lnTo>
                <a:lnTo>
                  <a:pt x="171450" y="0"/>
                </a:lnTo>
                <a:close/>
              </a:path>
            </a:pathLst>
          </a:custGeom>
          <a:solidFill>
            <a:srgbClr val="AE2315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object 64"/>
          <p:cNvSpPr/>
          <p:nvPr/>
        </p:nvSpPr>
        <p:spPr>
          <a:xfrm>
            <a:off x="7685054" y="1673822"/>
            <a:ext cx="410598" cy="502014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object 65"/>
          <p:cNvSpPr txBox="1"/>
          <p:nvPr/>
        </p:nvSpPr>
        <p:spPr>
          <a:xfrm>
            <a:off x="7811893" y="1724849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2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6" name="object 66"/>
          <p:cNvSpPr/>
          <p:nvPr/>
        </p:nvSpPr>
        <p:spPr>
          <a:xfrm>
            <a:off x="7703336" y="2754043"/>
            <a:ext cx="341541" cy="323131"/>
          </a:xfrm>
          <a:custGeom>
            <a:avLst/>
            <a:gdLst/>
            <a:ahLst/>
            <a:cxnLst/>
            <a:rect l="l" t="t" r="r" b="b"/>
            <a:pathLst>
              <a:path w="341629" h="323214">
                <a:moveTo>
                  <a:pt x="170687" y="0"/>
                </a:moveTo>
                <a:lnTo>
                  <a:pt x="125324" y="5766"/>
                </a:lnTo>
                <a:lnTo>
                  <a:pt x="84553" y="22041"/>
                </a:lnTo>
                <a:lnTo>
                  <a:pt x="50006" y="47291"/>
                </a:lnTo>
                <a:lnTo>
                  <a:pt x="23311" y="79981"/>
                </a:lnTo>
                <a:lnTo>
                  <a:pt x="6099" y="118577"/>
                </a:lnTo>
                <a:lnTo>
                  <a:pt x="0" y="161544"/>
                </a:lnTo>
                <a:lnTo>
                  <a:pt x="6099" y="204510"/>
                </a:lnTo>
                <a:lnTo>
                  <a:pt x="23311" y="243106"/>
                </a:lnTo>
                <a:lnTo>
                  <a:pt x="50006" y="275796"/>
                </a:lnTo>
                <a:lnTo>
                  <a:pt x="84553" y="301046"/>
                </a:lnTo>
                <a:lnTo>
                  <a:pt x="125324" y="317321"/>
                </a:lnTo>
                <a:lnTo>
                  <a:pt x="170687" y="323088"/>
                </a:lnTo>
                <a:lnTo>
                  <a:pt x="216051" y="317321"/>
                </a:lnTo>
                <a:lnTo>
                  <a:pt x="256822" y="301046"/>
                </a:lnTo>
                <a:lnTo>
                  <a:pt x="291369" y="275796"/>
                </a:lnTo>
                <a:lnTo>
                  <a:pt x="318064" y="243106"/>
                </a:lnTo>
                <a:lnTo>
                  <a:pt x="335276" y="204510"/>
                </a:lnTo>
                <a:lnTo>
                  <a:pt x="341375" y="161544"/>
                </a:lnTo>
                <a:lnTo>
                  <a:pt x="335276" y="118577"/>
                </a:lnTo>
                <a:lnTo>
                  <a:pt x="318064" y="79981"/>
                </a:lnTo>
                <a:lnTo>
                  <a:pt x="291369" y="47291"/>
                </a:lnTo>
                <a:lnTo>
                  <a:pt x="256822" y="22041"/>
                </a:lnTo>
                <a:lnTo>
                  <a:pt x="216051" y="5766"/>
                </a:lnTo>
                <a:lnTo>
                  <a:pt x="170687" y="0"/>
                </a:lnTo>
                <a:close/>
              </a:path>
            </a:pathLst>
          </a:custGeom>
          <a:solidFill>
            <a:srgbClr val="B19209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7677435" y="2708348"/>
            <a:ext cx="410598" cy="50201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object 68"/>
          <p:cNvSpPr txBox="1"/>
          <p:nvPr/>
        </p:nvSpPr>
        <p:spPr>
          <a:xfrm>
            <a:off x="7804656" y="2758741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3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7709431" y="3838848"/>
            <a:ext cx="342811" cy="342811"/>
          </a:xfrm>
          <a:custGeom>
            <a:avLst/>
            <a:gdLst/>
            <a:ahLst/>
            <a:cxnLst/>
            <a:rect l="l" t="t" r="r" b="b"/>
            <a:pathLst>
              <a:path w="342900" h="342900">
                <a:moveTo>
                  <a:pt x="171450" y="0"/>
                </a:moveTo>
                <a:lnTo>
                  <a:pt x="125853" y="6120"/>
                </a:lnTo>
                <a:lnTo>
                  <a:pt x="84892" y="23396"/>
                </a:lnTo>
                <a:lnTo>
                  <a:pt x="50196" y="50196"/>
                </a:lnTo>
                <a:lnTo>
                  <a:pt x="23396" y="84892"/>
                </a:lnTo>
                <a:lnTo>
                  <a:pt x="6120" y="125853"/>
                </a:lnTo>
                <a:lnTo>
                  <a:pt x="0" y="171450"/>
                </a:lnTo>
                <a:lnTo>
                  <a:pt x="6120" y="217046"/>
                </a:lnTo>
                <a:lnTo>
                  <a:pt x="23396" y="258007"/>
                </a:lnTo>
                <a:lnTo>
                  <a:pt x="50196" y="292703"/>
                </a:lnTo>
                <a:lnTo>
                  <a:pt x="84892" y="319503"/>
                </a:lnTo>
                <a:lnTo>
                  <a:pt x="125853" y="336779"/>
                </a:lnTo>
                <a:lnTo>
                  <a:pt x="171450" y="342900"/>
                </a:lnTo>
                <a:lnTo>
                  <a:pt x="217046" y="336779"/>
                </a:lnTo>
                <a:lnTo>
                  <a:pt x="258007" y="319503"/>
                </a:lnTo>
                <a:lnTo>
                  <a:pt x="292703" y="292703"/>
                </a:lnTo>
                <a:lnTo>
                  <a:pt x="319503" y="258007"/>
                </a:lnTo>
                <a:lnTo>
                  <a:pt x="336779" y="217046"/>
                </a:lnTo>
                <a:lnTo>
                  <a:pt x="342900" y="171450"/>
                </a:lnTo>
                <a:lnTo>
                  <a:pt x="336779" y="125853"/>
                </a:lnTo>
                <a:lnTo>
                  <a:pt x="319503" y="84892"/>
                </a:lnTo>
                <a:lnTo>
                  <a:pt x="292703" y="50196"/>
                </a:lnTo>
                <a:lnTo>
                  <a:pt x="258007" y="23396"/>
                </a:lnTo>
                <a:lnTo>
                  <a:pt x="217046" y="6120"/>
                </a:lnTo>
                <a:lnTo>
                  <a:pt x="171450" y="0"/>
                </a:lnTo>
                <a:close/>
              </a:path>
            </a:pathLst>
          </a:custGeom>
          <a:solidFill>
            <a:srgbClr val="296C5E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object 70"/>
          <p:cNvSpPr/>
          <p:nvPr/>
        </p:nvSpPr>
        <p:spPr>
          <a:xfrm>
            <a:off x="7685054" y="3802295"/>
            <a:ext cx="410598" cy="502014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7811893" y="3853831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4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2" name="object 72"/>
          <p:cNvSpPr/>
          <p:nvPr/>
        </p:nvSpPr>
        <p:spPr>
          <a:xfrm>
            <a:off x="7703336" y="5760113"/>
            <a:ext cx="341541" cy="341541"/>
          </a:xfrm>
          <a:custGeom>
            <a:avLst/>
            <a:gdLst/>
            <a:ahLst/>
            <a:cxnLst/>
            <a:rect l="l" t="t" r="r" b="b"/>
            <a:pathLst>
              <a:path w="341629" h="341629">
                <a:moveTo>
                  <a:pt x="170687" y="0"/>
                </a:moveTo>
                <a:lnTo>
                  <a:pt x="125324" y="6096"/>
                </a:lnTo>
                <a:lnTo>
                  <a:pt x="84553" y="23303"/>
                </a:lnTo>
                <a:lnTo>
                  <a:pt x="50006" y="49991"/>
                </a:lnTo>
                <a:lnTo>
                  <a:pt x="23311" y="84536"/>
                </a:lnTo>
                <a:lnTo>
                  <a:pt x="6099" y="125311"/>
                </a:lnTo>
                <a:lnTo>
                  <a:pt x="0" y="170687"/>
                </a:lnTo>
                <a:lnTo>
                  <a:pt x="6099" y="216064"/>
                </a:lnTo>
                <a:lnTo>
                  <a:pt x="23311" y="256839"/>
                </a:lnTo>
                <a:lnTo>
                  <a:pt x="50006" y="291384"/>
                </a:lnTo>
                <a:lnTo>
                  <a:pt x="84553" y="318072"/>
                </a:lnTo>
                <a:lnTo>
                  <a:pt x="125324" y="335279"/>
                </a:lnTo>
                <a:lnTo>
                  <a:pt x="170687" y="341375"/>
                </a:lnTo>
                <a:lnTo>
                  <a:pt x="216051" y="335279"/>
                </a:lnTo>
                <a:lnTo>
                  <a:pt x="256822" y="318072"/>
                </a:lnTo>
                <a:lnTo>
                  <a:pt x="291369" y="291384"/>
                </a:lnTo>
                <a:lnTo>
                  <a:pt x="318064" y="256839"/>
                </a:lnTo>
                <a:lnTo>
                  <a:pt x="335276" y="216064"/>
                </a:lnTo>
                <a:lnTo>
                  <a:pt x="341375" y="170687"/>
                </a:lnTo>
                <a:lnTo>
                  <a:pt x="335276" y="125311"/>
                </a:lnTo>
                <a:lnTo>
                  <a:pt x="318064" y="84536"/>
                </a:lnTo>
                <a:lnTo>
                  <a:pt x="291369" y="49991"/>
                </a:lnTo>
                <a:lnTo>
                  <a:pt x="256822" y="23303"/>
                </a:lnTo>
                <a:lnTo>
                  <a:pt x="216051" y="6096"/>
                </a:lnTo>
                <a:lnTo>
                  <a:pt x="170687" y="0"/>
                </a:lnTo>
                <a:close/>
              </a:path>
            </a:pathLst>
          </a:custGeom>
          <a:solidFill>
            <a:srgbClr val="585858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677435" y="5723547"/>
            <a:ext cx="410598" cy="50201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object 74"/>
          <p:cNvSpPr txBox="1"/>
          <p:nvPr/>
        </p:nvSpPr>
        <p:spPr>
          <a:xfrm>
            <a:off x="7804656" y="5775145"/>
            <a:ext cx="139664" cy="299642"/>
          </a:xfrm>
          <a:prstGeom prst="rect">
            <a:avLst/>
          </a:prstGeom>
        </p:spPr>
        <p:txBody>
          <a:bodyPr vert="horz" wrap="square" lIns="0" tIns="12697" rIns="0" bIns="0" rtlCol="0">
            <a:spAutoFit/>
          </a:bodyPr>
          <a:lstStyle/>
          <a:p>
            <a:pPr marL="12696" defTabSz="914126">
              <a:spcBef>
                <a:spcPts val="100"/>
              </a:spcBef>
            </a:pPr>
            <a:r>
              <a:rPr sz="1799" b="1" dirty="0">
                <a:solidFill>
                  <a:srgbClr val="FFFFFF"/>
                </a:solidFill>
                <a:latin typeface="Times New Roman"/>
                <a:cs typeface="Times New Roman"/>
              </a:rPr>
              <a:t>6</a:t>
            </a: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75" name="object 75"/>
          <p:cNvSpPr/>
          <p:nvPr/>
        </p:nvSpPr>
        <p:spPr>
          <a:xfrm>
            <a:off x="4547085" y="132047"/>
            <a:ext cx="1366889" cy="462741"/>
          </a:xfrm>
          <a:prstGeom prst="rect">
            <a:avLst/>
          </a:prstGeom>
          <a:blipFill>
            <a:blip r:embed="rId1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lt-LT" sz="1300" b="1" dirty="0">
              <a:solidFill>
                <a:srgbClr val="00206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lt-LT" sz="2799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8BC9A-4B2E-478C-993C-6F1863B33AAE}"/>
              </a:ext>
            </a:extLst>
          </p:cNvPr>
          <p:cNvSpPr txBox="1"/>
          <p:nvPr/>
        </p:nvSpPr>
        <p:spPr>
          <a:xfrm>
            <a:off x="1199836" y="802703"/>
            <a:ext cx="49254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PAGRINDINĖS VEIKLOS SRITYS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3A7FA09-180E-4C61-81C9-E81142593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038600"/>
              </p:ext>
            </p:extLst>
          </p:nvPr>
        </p:nvGraphicFramePr>
        <p:xfrm>
          <a:off x="-607901" y="1424053"/>
          <a:ext cx="8125883" cy="45174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4CE28F0-615E-4431-B292-9DA99636924C}"/>
              </a:ext>
            </a:extLst>
          </p:cNvPr>
          <p:cNvSpPr txBox="1"/>
          <p:nvPr/>
        </p:nvSpPr>
        <p:spPr>
          <a:xfrm>
            <a:off x="7616979" y="783916"/>
            <a:ext cx="37106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121898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KONTROLĖS SUBJEKTAI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43E99D-9B77-452F-A2FE-FD1DEB7DDE03}"/>
              </a:ext>
            </a:extLst>
          </p:cNvPr>
          <p:cNvSpPr/>
          <p:nvPr/>
        </p:nvSpPr>
        <p:spPr>
          <a:xfrm>
            <a:off x="9572845" y="2268500"/>
            <a:ext cx="153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tantia"/>
                <a:ea typeface="+mn-ea"/>
                <a:cs typeface="+mn-cs"/>
              </a:rPr>
              <a:t>Gyvūninio maisto kontrolės subektai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nstantia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B8D23F-864D-42BD-B063-8C15CBE86A4B}"/>
              </a:ext>
            </a:extLst>
          </p:cNvPr>
          <p:cNvGrpSpPr/>
          <p:nvPr/>
        </p:nvGrpSpPr>
        <p:grpSpPr>
          <a:xfrm>
            <a:off x="6803541" y="1528797"/>
            <a:ext cx="5312563" cy="4467774"/>
            <a:chOff x="6803541" y="1528797"/>
            <a:chExt cx="5312563" cy="4467774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93C0075-B88E-47C2-A12D-A2BC26E3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2374" y="1529837"/>
              <a:ext cx="1882775" cy="1756086"/>
            </a:xfrm>
            <a:custGeom>
              <a:avLst/>
              <a:gdLst>
                <a:gd name="connsiteX0" fmla="*/ 0 w 1882775"/>
                <a:gd name="connsiteY0" fmla="*/ 0 h 1756086"/>
                <a:gd name="connsiteX1" fmla="*/ 72964 w 1882775"/>
                <a:gd name="connsiteY1" fmla="*/ 0 h 1756086"/>
                <a:gd name="connsiteX2" fmla="*/ 145134 w 1882775"/>
                <a:gd name="connsiteY2" fmla="*/ 4763 h 1756086"/>
                <a:gd name="connsiteX3" fmla="*/ 216511 w 1882775"/>
                <a:gd name="connsiteY3" fmla="*/ 11113 h 1756086"/>
                <a:gd name="connsiteX4" fmla="*/ 287889 w 1882775"/>
                <a:gd name="connsiteY4" fmla="*/ 18256 h 1756086"/>
                <a:gd name="connsiteX5" fmla="*/ 359266 w 1882775"/>
                <a:gd name="connsiteY5" fmla="*/ 29369 h 1756086"/>
                <a:gd name="connsiteX6" fmla="*/ 429850 w 1882775"/>
                <a:gd name="connsiteY6" fmla="*/ 42863 h 1756086"/>
                <a:gd name="connsiteX7" fmla="*/ 498055 w 1882775"/>
                <a:gd name="connsiteY7" fmla="*/ 57944 h 1756086"/>
                <a:gd name="connsiteX8" fmla="*/ 568640 w 1882775"/>
                <a:gd name="connsiteY8" fmla="*/ 74613 h 1756086"/>
                <a:gd name="connsiteX9" fmla="*/ 635258 w 1882775"/>
                <a:gd name="connsiteY9" fmla="*/ 94456 h 1756086"/>
                <a:gd name="connsiteX10" fmla="*/ 701877 w 1882775"/>
                <a:gd name="connsiteY10" fmla="*/ 115888 h 1756086"/>
                <a:gd name="connsiteX11" fmla="*/ 769289 w 1882775"/>
                <a:gd name="connsiteY11" fmla="*/ 140494 h 1756086"/>
                <a:gd name="connsiteX12" fmla="*/ 835115 w 1882775"/>
                <a:gd name="connsiteY12" fmla="*/ 165894 h 1756086"/>
                <a:gd name="connsiteX13" fmla="*/ 900147 w 1882775"/>
                <a:gd name="connsiteY13" fmla="*/ 193675 h 1756086"/>
                <a:gd name="connsiteX14" fmla="*/ 962801 w 1882775"/>
                <a:gd name="connsiteY14" fmla="*/ 223838 h 1756086"/>
                <a:gd name="connsiteX15" fmla="*/ 1027040 w 1882775"/>
                <a:gd name="connsiteY15" fmla="*/ 256381 h 1756086"/>
                <a:gd name="connsiteX16" fmla="*/ 1087315 w 1882775"/>
                <a:gd name="connsiteY16" fmla="*/ 291306 h 1756086"/>
                <a:gd name="connsiteX17" fmla="*/ 1148382 w 1882775"/>
                <a:gd name="connsiteY17" fmla="*/ 327819 h 1756086"/>
                <a:gd name="connsiteX18" fmla="*/ 1206277 w 1882775"/>
                <a:gd name="connsiteY18" fmla="*/ 365919 h 1756086"/>
                <a:gd name="connsiteX19" fmla="*/ 1264172 w 1882775"/>
                <a:gd name="connsiteY19" fmla="*/ 405606 h 1756086"/>
                <a:gd name="connsiteX20" fmla="*/ 1322067 w 1882775"/>
                <a:gd name="connsiteY20" fmla="*/ 446881 h 1756086"/>
                <a:gd name="connsiteX21" fmla="*/ 1376789 w 1882775"/>
                <a:gd name="connsiteY21" fmla="*/ 490538 h 1756086"/>
                <a:gd name="connsiteX22" fmla="*/ 1429926 w 1882775"/>
                <a:gd name="connsiteY22" fmla="*/ 536575 h 1756086"/>
                <a:gd name="connsiteX23" fmla="*/ 1483855 w 1882775"/>
                <a:gd name="connsiteY23" fmla="*/ 584200 h 1756086"/>
                <a:gd name="connsiteX24" fmla="*/ 1533819 w 1882775"/>
                <a:gd name="connsiteY24" fmla="*/ 634206 h 1756086"/>
                <a:gd name="connsiteX25" fmla="*/ 1583784 w 1882775"/>
                <a:gd name="connsiteY25" fmla="*/ 684213 h 1756086"/>
                <a:gd name="connsiteX26" fmla="*/ 1631368 w 1882775"/>
                <a:gd name="connsiteY26" fmla="*/ 737394 h 1756086"/>
                <a:gd name="connsiteX27" fmla="*/ 1678160 w 1882775"/>
                <a:gd name="connsiteY27" fmla="*/ 791369 h 1756086"/>
                <a:gd name="connsiteX28" fmla="*/ 1722573 w 1882775"/>
                <a:gd name="connsiteY28" fmla="*/ 847725 h 1756086"/>
                <a:gd name="connsiteX29" fmla="*/ 1765399 w 1882775"/>
                <a:gd name="connsiteY29" fmla="*/ 905669 h 1756086"/>
                <a:gd name="connsiteX30" fmla="*/ 1806639 w 1882775"/>
                <a:gd name="connsiteY30" fmla="*/ 965200 h 1756086"/>
                <a:gd name="connsiteX31" fmla="*/ 1846293 w 1882775"/>
                <a:gd name="connsiteY31" fmla="*/ 1025525 h 1756086"/>
                <a:gd name="connsiteX32" fmla="*/ 1882775 w 1882775"/>
                <a:gd name="connsiteY32" fmla="*/ 1086644 h 1756086"/>
                <a:gd name="connsiteX33" fmla="*/ 724558 w 1882775"/>
                <a:gd name="connsiteY33" fmla="*/ 1756086 h 1756086"/>
                <a:gd name="connsiteX34" fmla="*/ 0 w 1882775"/>
                <a:gd name="connsiteY34" fmla="*/ 1337763 h 17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6086">
                  <a:moveTo>
                    <a:pt x="0" y="0"/>
                  </a:moveTo>
                  <a:lnTo>
                    <a:pt x="72964" y="0"/>
                  </a:lnTo>
                  <a:lnTo>
                    <a:pt x="145134" y="4763"/>
                  </a:lnTo>
                  <a:lnTo>
                    <a:pt x="216511" y="11113"/>
                  </a:lnTo>
                  <a:lnTo>
                    <a:pt x="287889" y="18256"/>
                  </a:lnTo>
                  <a:lnTo>
                    <a:pt x="359266" y="29369"/>
                  </a:lnTo>
                  <a:lnTo>
                    <a:pt x="429850" y="42863"/>
                  </a:lnTo>
                  <a:lnTo>
                    <a:pt x="498055" y="57944"/>
                  </a:lnTo>
                  <a:lnTo>
                    <a:pt x="568640" y="74613"/>
                  </a:lnTo>
                  <a:lnTo>
                    <a:pt x="635258" y="94456"/>
                  </a:lnTo>
                  <a:lnTo>
                    <a:pt x="701877" y="115888"/>
                  </a:lnTo>
                  <a:lnTo>
                    <a:pt x="769289" y="140494"/>
                  </a:lnTo>
                  <a:lnTo>
                    <a:pt x="835115" y="165894"/>
                  </a:lnTo>
                  <a:lnTo>
                    <a:pt x="900147" y="193675"/>
                  </a:lnTo>
                  <a:lnTo>
                    <a:pt x="962801" y="223838"/>
                  </a:lnTo>
                  <a:lnTo>
                    <a:pt x="1027040" y="256381"/>
                  </a:lnTo>
                  <a:lnTo>
                    <a:pt x="1087315" y="291306"/>
                  </a:lnTo>
                  <a:lnTo>
                    <a:pt x="1148382" y="327819"/>
                  </a:lnTo>
                  <a:lnTo>
                    <a:pt x="1206277" y="365919"/>
                  </a:lnTo>
                  <a:lnTo>
                    <a:pt x="1264172" y="405606"/>
                  </a:lnTo>
                  <a:lnTo>
                    <a:pt x="1322067" y="446881"/>
                  </a:lnTo>
                  <a:lnTo>
                    <a:pt x="1376789" y="490538"/>
                  </a:lnTo>
                  <a:lnTo>
                    <a:pt x="1429926" y="536575"/>
                  </a:lnTo>
                  <a:lnTo>
                    <a:pt x="1483855" y="584200"/>
                  </a:lnTo>
                  <a:lnTo>
                    <a:pt x="1533819" y="634206"/>
                  </a:lnTo>
                  <a:lnTo>
                    <a:pt x="1583784" y="684213"/>
                  </a:lnTo>
                  <a:lnTo>
                    <a:pt x="1631368" y="737394"/>
                  </a:lnTo>
                  <a:lnTo>
                    <a:pt x="1678160" y="791369"/>
                  </a:lnTo>
                  <a:lnTo>
                    <a:pt x="1722573" y="847725"/>
                  </a:lnTo>
                  <a:lnTo>
                    <a:pt x="1765399" y="905669"/>
                  </a:lnTo>
                  <a:lnTo>
                    <a:pt x="1806639" y="965200"/>
                  </a:lnTo>
                  <a:lnTo>
                    <a:pt x="1846293" y="1025525"/>
                  </a:lnTo>
                  <a:lnTo>
                    <a:pt x="1882775" y="1086644"/>
                  </a:lnTo>
                  <a:lnTo>
                    <a:pt x="724558" y="1756086"/>
                  </a:lnTo>
                  <a:lnTo>
                    <a:pt x="0" y="13377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3B88FA0F-3C14-40E7-8BF6-CD8B90BA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502" y="2674425"/>
              <a:ext cx="1450085" cy="2174875"/>
            </a:xfrm>
            <a:custGeom>
              <a:avLst/>
              <a:gdLst>
                <a:gd name="connsiteX0" fmla="*/ 1158779 w 1450085"/>
                <a:gd name="connsiteY0" fmla="*/ 0 h 2174875"/>
                <a:gd name="connsiteX1" fmla="*/ 1193704 w 1450085"/>
                <a:gd name="connsiteY1" fmla="*/ 62706 h 2174875"/>
                <a:gd name="connsiteX2" fmla="*/ 1227041 w 1450085"/>
                <a:gd name="connsiteY2" fmla="*/ 127794 h 2174875"/>
                <a:gd name="connsiteX3" fmla="*/ 1257998 w 1450085"/>
                <a:gd name="connsiteY3" fmla="*/ 192088 h 2174875"/>
                <a:gd name="connsiteX4" fmla="*/ 1286573 w 1450085"/>
                <a:gd name="connsiteY4" fmla="*/ 258763 h 2174875"/>
                <a:gd name="connsiteX5" fmla="*/ 1312766 w 1450085"/>
                <a:gd name="connsiteY5" fmla="*/ 324644 h 2174875"/>
                <a:gd name="connsiteX6" fmla="*/ 1337373 w 1450085"/>
                <a:gd name="connsiteY6" fmla="*/ 392906 h 2174875"/>
                <a:gd name="connsiteX7" fmla="*/ 1358010 w 1450085"/>
                <a:gd name="connsiteY7" fmla="*/ 460375 h 2174875"/>
                <a:gd name="connsiteX8" fmla="*/ 1376266 w 1450085"/>
                <a:gd name="connsiteY8" fmla="*/ 528638 h 2174875"/>
                <a:gd name="connsiteX9" fmla="*/ 1395316 w 1450085"/>
                <a:gd name="connsiteY9" fmla="*/ 597694 h 2174875"/>
                <a:gd name="connsiteX10" fmla="*/ 1408810 w 1450085"/>
                <a:gd name="connsiteY10" fmla="*/ 667544 h 2174875"/>
                <a:gd name="connsiteX11" fmla="*/ 1422304 w 1450085"/>
                <a:gd name="connsiteY11" fmla="*/ 735806 h 2174875"/>
                <a:gd name="connsiteX12" fmla="*/ 1431829 w 1450085"/>
                <a:gd name="connsiteY12" fmla="*/ 806450 h 2174875"/>
                <a:gd name="connsiteX13" fmla="*/ 1438973 w 1450085"/>
                <a:gd name="connsiteY13" fmla="*/ 876300 h 2174875"/>
                <a:gd name="connsiteX14" fmla="*/ 1445323 w 1450085"/>
                <a:gd name="connsiteY14" fmla="*/ 946150 h 2174875"/>
                <a:gd name="connsiteX15" fmla="*/ 1448498 w 1450085"/>
                <a:gd name="connsiteY15" fmla="*/ 1016794 h 2174875"/>
                <a:gd name="connsiteX16" fmla="*/ 1450085 w 1450085"/>
                <a:gd name="connsiteY16" fmla="*/ 1086644 h 2174875"/>
                <a:gd name="connsiteX17" fmla="*/ 1448498 w 1450085"/>
                <a:gd name="connsiteY17" fmla="*/ 1158081 h 2174875"/>
                <a:gd name="connsiteX18" fmla="*/ 1445323 w 1450085"/>
                <a:gd name="connsiteY18" fmla="*/ 1228725 h 2174875"/>
                <a:gd name="connsiteX19" fmla="*/ 1438973 w 1450085"/>
                <a:gd name="connsiteY19" fmla="*/ 1298575 h 2174875"/>
                <a:gd name="connsiteX20" fmla="*/ 1431829 w 1450085"/>
                <a:gd name="connsiteY20" fmla="*/ 1368425 h 2174875"/>
                <a:gd name="connsiteX21" fmla="*/ 1422304 w 1450085"/>
                <a:gd name="connsiteY21" fmla="*/ 1439069 h 2174875"/>
                <a:gd name="connsiteX22" fmla="*/ 1408810 w 1450085"/>
                <a:gd name="connsiteY22" fmla="*/ 1507331 h 2174875"/>
                <a:gd name="connsiteX23" fmla="*/ 1395316 w 1450085"/>
                <a:gd name="connsiteY23" fmla="*/ 1577181 h 2174875"/>
                <a:gd name="connsiteX24" fmla="*/ 1376266 w 1450085"/>
                <a:gd name="connsiteY24" fmla="*/ 1646238 h 2174875"/>
                <a:gd name="connsiteX25" fmla="*/ 1358010 w 1450085"/>
                <a:gd name="connsiteY25" fmla="*/ 1714500 h 2174875"/>
                <a:gd name="connsiteX26" fmla="*/ 1337373 w 1450085"/>
                <a:gd name="connsiteY26" fmla="*/ 1781969 h 2174875"/>
                <a:gd name="connsiteX27" fmla="*/ 1312766 w 1450085"/>
                <a:gd name="connsiteY27" fmla="*/ 1850231 h 2174875"/>
                <a:gd name="connsiteX28" fmla="*/ 1286573 w 1450085"/>
                <a:gd name="connsiteY28" fmla="*/ 1916113 h 2174875"/>
                <a:gd name="connsiteX29" fmla="*/ 1257998 w 1450085"/>
                <a:gd name="connsiteY29" fmla="*/ 1982788 h 2174875"/>
                <a:gd name="connsiteX30" fmla="*/ 1227041 w 1450085"/>
                <a:gd name="connsiteY30" fmla="*/ 2047081 h 2174875"/>
                <a:gd name="connsiteX31" fmla="*/ 1193704 w 1450085"/>
                <a:gd name="connsiteY31" fmla="*/ 2112169 h 2174875"/>
                <a:gd name="connsiteX32" fmla="*/ 1158779 w 1450085"/>
                <a:gd name="connsiteY32" fmla="*/ 2174875 h 2174875"/>
                <a:gd name="connsiteX33" fmla="*/ 1966 w 1450085"/>
                <a:gd name="connsiteY33" fmla="*/ 1507090 h 2174875"/>
                <a:gd name="connsiteX34" fmla="*/ 0 w 1450085"/>
                <a:gd name="connsiteY34" fmla="*/ 667945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085" h="2174875">
                  <a:moveTo>
                    <a:pt x="1158779" y="0"/>
                  </a:moveTo>
                  <a:lnTo>
                    <a:pt x="1193704" y="62706"/>
                  </a:lnTo>
                  <a:lnTo>
                    <a:pt x="1227041" y="127794"/>
                  </a:lnTo>
                  <a:lnTo>
                    <a:pt x="1257998" y="192088"/>
                  </a:lnTo>
                  <a:lnTo>
                    <a:pt x="1286573" y="258763"/>
                  </a:lnTo>
                  <a:lnTo>
                    <a:pt x="1312766" y="324644"/>
                  </a:lnTo>
                  <a:lnTo>
                    <a:pt x="1337373" y="392906"/>
                  </a:lnTo>
                  <a:lnTo>
                    <a:pt x="1358010" y="460375"/>
                  </a:lnTo>
                  <a:lnTo>
                    <a:pt x="1376266" y="528638"/>
                  </a:lnTo>
                  <a:lnTo>
                    <a:pt x="1395316" y="597694"/>
                  </a:lnTo>
                  <a:lnTo>
                    <a:pt x="1408810" y="667544"/>
                  </a:lnTo>
                  <a:lnTo>
                    <a:pt x="1422304" y="735806"/>
                  </a:lnTo>
                  <a:lnTo>
                    <a:pt x="1431829" y="806450"/>
                  </a:lnTo>
                  <a:lnTo>
                    <a:pt x="1438973" y="876300"/>
                  </a:lnTo>
                  <a:lnTo>
                    <a:pt x="1445323" y="946150"/>
                  </a:lnTo>
                  <a:lnTo>
                    <a:pt x="1448498" y="1016794"/>
                  </a:lnTo>
                  <a:lnTo>
                    <a:pt x="1450085" y="1086644"/>
                  </a:lnTo>
                  <a:lnTo>
                    <a:pt x="1448498" y="1158081"/>
                  </a:lnTo>
                  <a:lnTo>
                    <a:pt x="1445323" y="1228725"/>
                  </a:lnTo>
                  <a:lnTo>
                    <a:pt x="1438973" y="1298575"/>
                  </a:lnTo>
                  <a:lnTo>
                    <a:pt x="1431829" y="1368425"/>
                  </a:lnTo>
                  <a:lnTo>
                    <a:pt x="1422304" y="1439069"/>
                  </a:lnTo>
                  <a:lnTo>
                    <a:pt x="1408810" y="1507331"/>
                  </a:lnTo>
                  <a:lnTo>
                    <a:pt x="1395316" y="1577181"/>
                  </a:lnTo>
                  <a:lnTo>
                    <a:pt x="1376266" y="1646238"/>
                  </a:lnTo>
                  <a:lnTo>
                    <a:pt x="1358010" y="1714500"/>
                  </a:lnTo>
                  <a:lnTo>
                    <a:pt x="1337373" y="1781969"/>
                  </a:lnTo>
                  <a:lnTo>
                    <a:pt x="1312766" y="1850231"/>
                  </a:lnTo>
                  <a:lnTo>
                    <a:pt x="1286573" y="1916113"/>
                  </a:lnTo>
                  <a:lnTo>
                    <a:pt x="1257998" y="1982788"/>
                  </a:lnTo>
                  <a:lnTo>
                    <a:pt x="1227041" y="2047081"/>
                  </a:lnTo>
                  <a:lnTo>
                    <a:pt x="1193704" y="2112169"/>
                  </a:lnTo>
                  <a:lnTo>
                    <a:pt x="1158779" y="2174875"/>
                  </a:lnTo>
                  <a:lnTo>
                    <a:pt x="1966" y="1507090"/>
                  </a:lnTo>
                  <a:lnTo>
                    <a:pt x="0" y="6679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2F9A7721-B3B9-4CE8-8DD0-91CFE61D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4765" y="4183683"/>
              <a:ext cx="1882775" cy="1755543"/>
            </a:xfrm>
            <a:custGeom>
              <a:avLst/>
              <a:gdLst>
                <a:gd name="connsiteX0" fmla="*/ 726555 w 1882775"/>
                <a:gd name="connsiteY0" fmla="*/ 0 h 1755543"/>
                <a:gd name="connsiteX1" fmla="*/ 1882775 w 1882775"/>
                <a:gd name="connsiteY1" fmla="*/ 667312 h 1755543"/>
                <a:gd name="connsiteX2" fmla="*/ 1846293 w 1882775"/>
                <a:gd name="connsiteY2" fmla="*/ 730018 h 1755543"/>
                <a:gd name="connsiteX3" fmla="*/ 1806639 w 1882775"/>
                <a:gd name="connsiteY3" fmla="*/ 790343 h 1755543"/>
                <a:gd name="connsiteX4" fmla="*/ 1765399 w 1882775"/>
                <a:gd name="connsiteY4" fmla="*/ 849874 h 1755543"/>
                <a:gd name="connsiteX5" fmla="*/ 1722573 w 1882775"/>
                <a:gd name="connsiteY5" fmla="*/ 907818 h 1755543"/>
                <a:gd name="connsiteX6" fmla="*/ 1678160 w 1882775"/>
                <a:gd name="connsiteY6" fmla="*/ 964174 h 1755543"/>
                <a:gd name="connsiteX7" fmla="*/ 1631368 w 1882775"/>
                <a:gd name="connsiteY7" fmla="*/ 1018149 h 1755543"/>
                <a:gd name="connsiteX8" fmla="*/ 1583784 w 1882775"/>
                <a:gd name="connsiteY8" fmla="*/ 1071331 h 1755543"/>
                <a:gd name="connsiteX9" fmla="*/ 1533819 w 1882775"/>
                <a:gd name="connsiteY9" fmla="*/ 1121337 h 1755543"/>
                <a:gd name="connsiteX10" fmla="*/ 1483855 w 1882775"/>
                <a:gd name="connsiteY10" fmla="*/ 1171343 h 1755543"/>
                <a:gd name="connsiteX11" fmla="*/ 1429926 w 1882775"/>
                <a:gd name="connsiteY11" fmla="*/ 1218968 h 1755543"/>
                <a:gd name="connsiteX12" fmla="*/ 1376789 w 1882775"/>
                <a:gd name="connsiteY12" fmla="*/ 1265006 h 1755543"/>
                <a:gd name="connsiteX13" fmla="*/ 1322067 w 1882775"/>
                <a:gd name="connsiteY13" fmla="*/ 1307074 h 1755543"/>
                <a:gd name="connsiteX14" fmla="*/ 1264172 w 1882775"/>
                <a:gd name="connsiteY14" fmla="*/ 1349937 h 1755543"/>
                <a:gd name="connsiteX15" fmla="*/ 1206277 w 1882775"/>
                <a:gd name="connsiteY15" fmla="*/ 1389624 h 1755543"/>
                <a:gd name="connsiteX16" fmla="*/ 1148382 w 1882775"/>
                <a:gd name="connsiteY16" fmla="*/ 1427724 h 1755543"/>
                <a:gd name="connsiteX17" fmla="*/ 1087315 w 1882775"/>
                <a:gd name="connsiteY17" fmla="*/ 1464237 h 1755543"/>
                <a:gd name="connsiteX18" fmla="*/ 1027040 w 1882775"/>
                <a:gd name="connsiteY18" fmla="*/ 1497574 h 1755543"/>
                <a:gd name="connsiteX19" fmla="*/ 962801 w 1882775"/>
                <a:gd name="connsiteY19" fmla="*/ 1531706 h 1755543"/>
                <a:gd name="connsiteX20" fmla="*/ 900147 w 1882775"/>
                <a:gd name="connsiteY20" fmla="*/ 1560281 h 1755543"/>
                <a:gd name="connsiteX21" fmla="*/ 835115 w 1882775"/>
                <a:gd name="connsiteY21" fmla="*/ 1589649 h 1755543"/>
                <a:gd name="connsiteX22" fmla="*/ 769289 w 1882775"/>
                <a:gd name="connsiteY22" fmla="*/ 1615049 h 1755543"/>
                <a:gd name="connsiteX23" fmla="*/ 701877 w 1882775"/>
                <a:gd name="connsiteY23" fmla="*/ 1639656 h 1755543"/>
                <a:gd name="connsiteX24" fmla="*/ 635258 w 1882775"/>
                <a:gd name="connsiteY24" fmla="*/ 1661087 h 1755543"/>
                <a:gd name="connsiteX25" fmla="*/ 568640 w 1882775"/>
                <a:gd name="connsiteY25" fmla="*/ 1680931 h 1755543"/>
                <a:gd name="connsiteX26" fmla="*/ 498055 w 1882775"/>
                <a:gd name="connsiteY26" fmla="*/ 1697599 h 1755543"/>
                <a:gd name="connsiteX27" fmla="*/ 429850 w 1882775"/>
                <a:gd name="connsiteY27" fmla="*/ 1712681 h 1755543"/>
                <a:gd name="connsiteX28" fmla="*/ 359266 w 1882775"/>
                <a:gd name="connsiteY28" fmla="*/ 1726174 h 1755543"/>
                <a:gd name="connsiteX29" fmla="*/ 287889 w 1882775"/>
                <a:gd name="connsiteY29" fmla="*/ 1737287 h 1755543"/>
                <a:gd name="connsiteX30" fmla="*/ 216511 w 1882775"/>
                <a:gd name="connsiteY30" fmla="*/ 1744431 h 1755543"/>
                <a:gd name="connsiteX31" fmla="*/ 145134 w 1882775"/>
                <a:gd name="connsiteY31" fmla="*/ 1750781 h 1755543"/>
                <a:gd name="connsiteX32" fmla="*/ 72964 w 1882775"/>
                <a:gd name="connsiteY32" fmla="*/ 1753956 h 1755543"/>
                <a:gd name="connsiteX33" fmla="*/ 0 w 1882775"/>
                <a:gd name="connsiteY33" fmla="*/ 1755543 h 1755543"/>
                <a:gd name="connsiteX34" fmla="*/ 0 w 1882775"/>
                <a:gd name="connsiteY34" fmla="*/ 418079 h 17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5543">
                  <a:moveTo>
                    <a:pt x="726555" y="0"/>
                  </a:moveTo>
                  <a:lnTo>
                    <a:pt x="1882775" y="667312"/>
                  </a:lnTo>
                  <a:lnTo>
                    <a:pt x="1846293" y="730018"/>
                  </a:lnTo>
                  <a:lnTo>
                    <a:pt x="1806639" y="790343"/>
                  </a:lnTo>
                  <a:lnTo>
                    <a:pt x="1765399" y="849874"/>
                  </a:lnTo>
                  <a:lnTo>
                    <a:pt x="1722573" y="907818"/>
                  </a:lnTo>
                  <a:lnTo>
                    <a:pt x="1678160" y="964174"/>
                  </a:lnTo>
                  <a:lnTo>
                    <a:pt x="1631368" y="1018149"/>
                  </a:lnTo>
                  <a:lnTo>
                    <a:pt x="1583784" y="1071331"/>
                  </a:lnTo>
                  <a:lnTo>
                    <a:pt x="1533819" y="1121337"/>
                  </a:lnTo>
                  <a:lnTo>
                    <a:pt x="1483855" y="1171343"/>
                  </a:lnTo>
                  <a:lnTo>
                    <a:pt x="1429926" y="1218968"/>
                  </a:lnTo>
                  <a:lnTo>
                    <a:pt x="1376789" y="1265006"/>
                  </a:lnTo>
                  <a:lnTo>
                    <a:pt x="1322067" y="1307074"/>
                  </a:lnTo>
                  <a:lnTo>
                    <a:pt x="1264172" y="1349937"/>
                  </a:lnTo>
                  <a:lnTo>
                    <a:pt x="1206277" y="1389624"/>
                  </a:lnTo>
                  <a:lnTo>
                    <a:pt x="1148382" y="1427724"/>
                  </a:lnTo>
                  <a:lnTo>
                    <a:pt x="1087315" y="1464237"/>
                  </a:lnTo>
                  <a:lnTo>
                    <a:pt x="1027040" y="1497574"/>
                  </a:lnTo>
                  <a:lnTo>
                    <a:pt x="962801" y="1531706"/>
                  </a:lnTo>
                  <a:lnTo>
                    <a:pt x="900147" y="1560281"/>
                  </a:lnTo>
                  <a:lnTo>
                    <a:pt x="835115" y="1589649"/>
                  </a:lnTo>
                  <a:lnTo>
                    <a:pt x="769289" y="1615049"/>
                  </a:lnTo>
                  <a:lnTo>
                    <a:pt x="701877" y="1639656"/>
                  </a:lnTo>
                  <a:lnTo>
                    <a:pt x="635258" y="1661087"/>
                  </a:lnTo>
                  <a:lnTo>
                    <a:pt x="568640" y="1680931"/>
                  </a:lnTo>
                  <a:lnTo>
                    <a:pt x="498055" y="1697599"/>
                  </a:lnTo>
                  <a:lnTo>
                    <a:pt x="429850" y="1712681"/>
                  </a:lnTo>
                  <a:lnTo>
                    <a:pt x="359266" y="1726174"/>
                  </a:lnTo>
                  <a:lnTo>
                    <a:pt x="287889" y="1737287"/>
                  </a:lnTo>
                  <a:lnTo>
                    <a:pt x="216511" y="1744431"/>
                  </a:lnTo>
                  <a:lnTo>
                    <a:pt x="145134" y="1750781"/>
                  </a:lnTo>
                  <a:lnTo>
                    <a:pt x="72964" y="1753956"/>
                  </a:lnTo>
                  <a:lnTo>
                    <a:pt x="0" y="1755543"/>
                  </a:lnTo>
                  <a:lnTo>
                    <a:pt x="0" y="4180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07C74D7D-AA56-4A1F-9148-D8F8497F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924" y="4240120"/>
              <a:ext cx="1882775" cy="1756451"/>
            </a:xfrm>
            <a:custGeom>
              <a:avLst/>
              <a:gdLst>
                <a:gd name="connsiteX0" fmla="*/ 1157792 w 1882775"/>
                <a:gd name="connsiteY0" fmla="*/ 0 h 1756451"/>
                <a:gd name="connsiteX1" fmla="*/ 1882775 w 1882775"/>
                <a:gd name="connsiteY1" fmla="*/ 418569 h 1756451"/>
                <a:gd name="connsiteX2" fmla="*/ 1882775 w 1882775"/>
                <a:gd name="connsiteY2" fmla="*/ 1756451 h 1756451"/>
                <a:gd name="connsiteX3" fmla="*/ 1810605 w 1882775"/>
                <a:gd name="connsiteY3" fmla="*/ 1754864 h 1756451"/>
                <a:gd name="connsiteX4" fmla="*/ 1737641 w 1882775"/>
                <a:gd name="connsiteY4" fmla="*/ 1751689 h 1756451"/>
                <a:gd name="connsiteX5" fmla="*/ 1666264 w 1882775"/>
                <a:gd name="connsiteY5" fmla="*/ 1745339 h 1756451"/>
                <a:gd name="connsiteX6" fmla="*/ 1594887 w 1882775"/>
                <a:gd name="connsiteY6" fmla="*/ 1738195 h 1756451"/>
                <a:gd name="connsiteX7" fmla="*/ 1524302 w 1882775"/>
                <a:gd name="connsiteY7" fmla="*/ 1727082 h 1756451"/>
                <a:gd name="connsiteX8" fmla="*/ 1454511 w 1882775"/>
                <a:gd name="connsiteY8" fmla="*/ 1713589 h 1756451"/>
                <a:gd name="connsiteX9" fmla="*/ 1384720 w 1882775"/>
                <a:gd name="connsiteY9" fmla="*/ 1698507 h 1756451"/>
                <a:gd name="connsiteX10" fmla="*/ 1315722 w 1882775"/>
                <a:gd name="connsiteY10" fmla="*/ 1681839 h 1756451"/>
                <a:gd name="connsiteX11" fmla="*/ 1247517 w 1882775"/>
                <a:gd name="connsiteY11" fmla="*/ 1661995 h 1756451"/>
                <a:gd name="connsiteX12" fmla="*/ 1180898 w 1882775"/>
                <a:gd name="connsiteY12" fmla="*/ 1640564 h 1756451"/>
                <a:gd name="connsiteX13" fmla="*/ 1113486 w 1882775"/>
                <a:gd name="connsiteY13" fmla="*/ 1615957 h 1756451"/>
                <a:gd name="connsiteX14" fmla="*/ 1047661 w 1882775"/>
                <a:gd name="connsiteY14" fmla="*/ 1590557 h 1756451"/>
                <a:gd name="connsiteX15" fmla="*/ 984214 w 1882775"/>
                <a:gd name="connsiteY15" fmla="*/ 1561189 h 1756451"/>
                <a:gd name="connsiteX16" fmla="*/ 919974 w 1882775"/>
                <a:gd name="connsiteY16" fmla="*/ 1532614 h 1756451"/>
                <a:gd name="connsiteX17" fmla="*/ 857321 w 1882775"/>
                <a:gd name="connsiteY17" fmla="*/ 1498482 h 1756451"/>
                <a:gd name="connsiteX18" fmla="*/ 795461 w 1882775"/>
                <a:gd name="connsiteY18" fmla="*/ 1465145 h 1756451"/>
                <a:gd name="connsiteX19" fmla="*/ 735980 w 1882775"/>
                <a:gd name="connsiteY19" fmla="*/ 1428632 h 1756451"/>
                <a:gd name="connsiteX20" fmla="*/ 676499 w 1882775"/>
                <a:gd name="connsiteY20" fmla="*/ 1390532 h 1756451"/>
                <a:gd name="connsiteX21" fmla="*/ 618604 w 1882775"/>
                <a:gd name="connsiteY21" fmla="*/ 1350845 h 1756451"/>
                <a:gd name="connsiteX22" fmla="*/ 562295 w 1882775"/>
                <a:gd name="connsiteY22" fmla="*/ 1307982 h 1756451"/>
                <a:gd name="connsiteX23" fmla="*/ 505986 w 1882775"/>
                <a:gd name="connsiteY23" fmla="*/ 1265914 h 1756451"/>
                <a:gd name="connsiteX24" fmla="*/ 452850 w 1882775"/>
                <a:gd name="connsiteY24" fmla="*/ 1219876 h 1756451"/>
                <a:gd name="connsiteX25" fmla="*/ 398920 w 1882775"/>
                <a:gd name="connsiteY25" fmla="*/ 1172251 h 1756451"/>
                <a:gd name="connsiteX26" fmla="*/ 348956 w 1882775"/>
                <a:gd name="connsiteY26" fmla="*/ 1122245 h 1756451"/>
                <a:gd name="connsiteX27" fmla="*/ 298992 w 1882775"/>
                <a:gd name="connsiteY27" fmla="*/ 1072239 h 1756451"/>
                <a:gd name="connsiteX28" fmla="*/ 251407 w 1882775"/>
                <a:gd name="connsiteY28" fmla="*/ 1019057 h 1756451"/>
                <a:gd name="connsiteX29" fmla="*/ 206201 w 1882775"/>
                <a:gd name="connsiteY29" fmla="*/ 965082 h 1756451"/>
                <a:gd name="connsiteX30" fmla="*/ 160203 w 1882775"/>
                <a:gd name="connsiteY30" fmla="*/ 908726 h 1756451"/>
                <a:gd name="connsiteX31" fmla="*/ 117376 w 1882775"/>
                <a:gd name="connsiteY31" fmla="*/ 850782 h 1756451"/>
                <a:gd name="connsiteX32" fmla="*/ 76136 w 1882775"/>
                <a:gd name="connsiteY32" fmla="*/ 791251 h 1756451"/>
                <a:gd name="connsiteX33" fmla="*/ 36482 w 1882775"/>
                <a:gd name="connsiteY33" fmla="*/ 730926 h 1756451"/>
                <a:gd name="connsiteX34" fmla="*/ 0 w 1882775"/>
                <a:gd name="connsiteY34" fmla="*/ 668220 h 17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6451">
                  <a:moveTo>
                    <a:pt x="1157792" y="0"/>
                  </a:moveTo>
                  <a:lnTo>
                    <a:pt x="1882775" y="418569"/>
                  </a:lnTo>
                  <a:lnTo>
                    <a:pt x="1882775" y="1756451"/>
                  </a:lnTo>
                  <a:lnTo>
                    <a:pt x="1810605" y="1754864"/>
                  </a:lnTo>
                  <a:lnTo>
                    <a:pt x="1737641" y="1751689"/>
                  </a:lnTo>
                  <a:lnTo>
                    <a:pt x="1666264" y="1745339"/>
                  </a:lnTo>
                  <a:lnTo>
                    <a:pt x="1594887" y="1738195"/>
                  </a:lnTo>
                  <a:lnTo>
                    <a:pt x="1524302" y="1727082"/>
                  </a:lnTo>
                  <a:lnTo>
                    <a:pt x="1454511" y="1713589"/>
                  </a:lnTo>
                  <a:lnTo>
                    <a:pt x="1384720" y="1698507"/>
                  </a:lnTo>
                  <a:lnTo>
                    <a:pt x="1315722" y="1681839"/>
                  </a:lnTo>
                  <a:lnTo>
                    <a:pt x="1247517" y="1661995"/>
                  </a:lnTo>
                  <a:lnTo>
                    <a:pt x="1180898" y="1640564"/>
                  </a:lnTo>
                  <a:lnTo>
                    <a:pt x="1113486" y="1615957"/>
                  </a:lnTo>
                  <a:lnTo>
                    <a:pt x="1047661" y="1590557"/>
                  </a:lnTo>
                  <a:lnTo>
                    <a:pt x="984214" y="1561189"/>
                  </a:lnTo>
                  <a:lnTo>
                    <a:pt x="919974" y="1532614"/>
                  </a:lnTo>
                  <a:lnTo>
                    <a:pt x="857321" y="1498482"/>
                  </a:lnTo>
                  <a:lnTo>
                    <a:pt x="795461" y="1465145"/>
                  </a:lnTo>
                  <a:lnTo>
                    <a:pt x="735980" y="1428632"/>
                  </a:lnTo>
                  <a:lnTo>
                    <a:pt x="676499" y="1390532"/>
                  </a:lnTo>
                  <a:lnTo>
                    <a:pt x="618604" y="1350845"/>
                  </a:lnTo>
                  <a:lnTo>
                    <a:pt x="562295" y="1307982"/>
                  </a:lnTo>
                  <a:lnTo>
                    <a:pt x="505986" y="1265914"/>
                  </a:lnTo>
                  <a:lnTo>
                    <a:pt x="452850" y="1219876"/>
                  </a:lnTo>
                  <a:lnTo>
                    <a:pt x="398920" y="1172251"/>
                  </a:lnTo>
                  <a:lnTo>
                    <a:pt x="348956" y="1122245"/>
                  </a:lnTo>
                  <a:lnTo>
                    <a:pt x="298992" y="1072239"/>
                  </a:lnTo>
                  <a:lnTo>
                    <a:pt x="251407" y="1019057"/>
                  </a:lnTo>
                  <a:lnTo>
                    <a:pt x="206201" y="965082"/>
                  </a:lnTo>
                  <a:lnTo>
                    <a:pt x="160203" y="908726"/>
                  </a:lnTo>
                  <a:lnTo>
                    <a:pt x="117376" y="850782"/>
                  </a:lnTo>
                  <a:lnTo>
                    <a:pt x="76136" y="791251"/>
                  </a:lnTo>
                  <a:lnTo>
                    <a:pt x="36482" y="730926"/>
                  </a:lnTo>
                  <a:lnTo>
                    <a:pt x="0" y="6682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7D1BC1B-BB0E-4211-ACA0-5A308DE2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486" y="2673008"/>
              <a:ext cx="1450117" cy="2174875"/>
            </a:xfrm>
            <a:custGeom>
              <a:avLst/>
              <a:gdLst>
                <a:gd name="connsiteX0" fmla="*/ 291306 w 1450117"/>
                <a:gd name="connsiteY0" fmla="*/ 0 h 2174875"/>
                <a:gd name="connsiteX1" fmla="*/ 1448906 w 1450117"/>
                <a:gd name="connsiteY1" fmla="*/ 667265 h 2174875"/>
                <a:gd name="connsiteX2" fmla="*/ 1450117 w 1450117"/>
                <a:gd name="connsiteY2" fmla="*/ 1505937 h 2174875"/>
                <a:gd name="connsiteX3" fmla="*/ 291306 w 1450117"/>
                <a:gd name="connsiteY3" fmla="*/ 2174875 h 2174875"/>
                <a:gd name="connsiteX4" fmla="*/ 256381 w 1450117"/>
                <a:gd name="connsiteY4" fmla="*/ 2112169 h 2174875"/>
                <a:gd name="connsiteX5" fmla="*/ 224631 w 1450117"/>
                <a:gd name="connsiteY5" fmla="*/ 2047081 h 2174875"/>
                <a:gd name="connsiteX6" fmla="*/ 192088 w 1450117"/>
                <a:gd name="connsiteY6" fmla="*/ 1982788 h 2174875"/>
                <a:gd name="connsiteX7" fmla="*/ 165100 w 1450117"/>
                <a:gd name="connsiteY7" fmla="*/ 1916113 h 2174875"/>
                <a:gd name="connsiteX8" fmla="*/ 137319 w 1450117"/>
                <a:gd name="connsiteY8" fmla="*/ 1850231 h 2174875"/>
                <a:gd name="connsiteX9" fmla="*/ 114300 w 1450117"/>
                <a:gd name="connsiteY9" fmla="*/ 1781969 h 2174875"/>
                <a:gd name="connsiteX10" fmla="*/ 92869 w 1450117"/>
                <a:gd name="connsiteY10" fmla="*/ 1714500 h 2174875"/>
                <a:gd name="connsiteX11" fmla="*/ 73819 w 1450117"/>
                <a:gd name="connsiteY11" fmla="*/ 1646238 h 2174875"/>
                <a:gd name="connsiteX12" fmla="*/ 56356 w 1450117"/>
                <a:gd name="connsiteY12" fmla="*/ 1577181 h 2174875"/>
                <a:gd name="connsiteX13" fmla="*/ 41275 w 1450117"/>
                <a:gd name="connsiteY13" fmla="*/ 1507331 h 2174875"/>
                <a:gd name="connsiteX14" fmla="*/ 29369 w 1450117"/>
                <a:gd name="connsiteY14" fmla="*/ 1439069 h 2174875"/>
                <a:gd name="connsiteX15" fmla="*/ 18256 w 1450117"/>
                <a:gd name="connsiteY15" fmla="*/ 1368425 h 2174875"/>
                <a:gd name="connsiteX16" fmla="*/ 11113 w 1450117"/>
                <a:gd name="connsiteY16" fmla="*/ 1298575 h 2174875"/>
                <a:gd name="connsiteX17" fmla="*/ 4763 w 1450117"/>
                <a:gd name="connsiteY17" fmla="*/ 1228725 h 2174875"/>
                <a:gd name="connsiteX18" fmla="*/ 1588 w 1450117"/>
                <a:gd name="connsiteY18" fmla="*/ 1158081 h 2174875"/>
                <a:gd name="connsiteX19" fmla="*/ 0 w 1450117"/>
                <a:gd name="connsiteY19" fmla="*/ 1086644 h 2174875"/>
                <a:gd name="connsiteX20" fmla="*/ 1588 w 1450117"/>
                <a:gd name="connsiteY20" fmla="*/ 1016794 h 2174875"/>
                <a:gd name="connsiteX21" fmla="*/ 4763 w 1450117"/>
                <a:gd name="connsiteY21" fmla="*/ 946150 h 2174875"/>
                <a:gd name="connsiteX22" fmla="*/ 11113 w 1450117"/>
                <a:gd name="connsiteY22" fmla="*/ 876300 h 2174875"/>
                <a:gd name="connsiteX23" fmla="*/ 18256 w 1450117"/>
                <a:gd name="connsiteY23" fmla="*/ 806450 h 2174875"/>
                <a:gd name="connsiteX24" fmla="*/ 29369 w 1450117"/>
                <a:gd name="connsiteY24" fmla="*/ 735806 h 2174875"/>
                <a:gd name="connsiteX25" fmla="*/ 41275 w 1450117"/>
                <a:gd name="connsiteY25" fmla="*/ 667544 h 2174875"/>
                <a:gd name="connsiteX26" fmla="*/ 56356 w 1450117"/>
                <a:gd name="connsiteY26" fmla="*/ 597694 h 2174875"/>
                <a:gd name="connsiteX27" fmla="*/ 73819 w 1450117"/>
                <a:gd name="connsiteY27" fmla="*/ 528638 h 2174875"/>
                <a:gd name="connsiteX28" fmla="*/ 92869 w 1450117"/>
                <a:gd name="connsiteY28" fmla="*/ 460375 h 2174875"/>
                <a:gd name="connsiteX29" fmla="*/ 114300 w 1450117"/>
                <a:gd name="connsiteY29" fmla="*/ 392906 h 2174875"/>
                <a:gd name="connsiteX30" fmla="*/ 137319 w 1450117"/>
                <a:gd name="connsiteY30" fmla="*/ 324644 h 2174875"/>
                <a:gd name="connsiteX31" fmla="*/ 165100 w 1450117"/>
                <a:gd name="connsiteY31" fmla="*/ 258763 h 2174875"/>
                <a:gd name="connsiteX32" fmla="*/ 192088 w 1450117"/>
                <a:gd name="connsiteY32" fmla="*/ 192088 h 2174875"/>
                <a:gd name="connsiteX33" fmla="*/ 224631 w 1450117"/>
                <a:gd name="connsiteY33" fmla="*/ 127794 h 2174875"/>
                <a:gd name="connsiteX34" fmla="*/ 256381 w 1450117"/>
                <a:gd name="connsiteY34" fmla="*/ 62706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117" h="2174875">
                  <a:moveTo>
                    <a:pt x="291306" y="0"/>
                  </a:moveTo>
                  <a:lnTo>
                    <a:pt x="1448906" y="667265"/>
                  </a:lnTo>
                  <a:lnTo>
                    <a:pt x="1450117" y="1505937"/>
                  </a:lnTo>
                  <a:lnTo>
                    <a:pt x="291306" y="2174875"/>
                  </a:lnTo>
                  <a:lnTo>
                    <a:pt x="256381" y="2112169"/>
                  </a:lnTo>
                  <a:lnTo>
                    <a:pt x="224631" y="2047081"/>
                  </a:lnTo>
                  <a:lnTo>
                    <a:pt x="192088" y="1982788"/>
                  </a:lnTo>
                  <a:lnTo>
                    <a:pt x="165100" y="1916113"/>
                  </a:lnTo>
                  <a:lnTo>
                    <a:pt x="137319" y="1850231"/>
                  </a:lnTo>
                  <a:lnTo>
                    <a:pt x="114300" y="1781969"/>
                  </a:lnTo>
                  <a:lnTo>
                    <a:pt x="92869" y="1714500"/>
                  </a:lnTo>
                  <a:lnTo>
                    <a:pt x="73819" y="1646238"/>
                  </a:lnTo>
                  <a:lnTo>
                    <a:pt x="56356" y="1577181"/>
                  </a:lnTo>
                  <a:lnTo>
                    <a:pt x="41275" y="1507331"/>
                  </a:lnTo>
                  <a:lnTo>
                    <a:pt x="29369" y="1439069"/>
                  </a:lnTo>
                  <a:lnTo>
                    <a:pt x="18256" y="1368425"/>
                  </a:lnTo>
                  <a:lnTo>
                    <a:pt x="11113" y="1298575"/>
                  </a:lnTo>
                  <a:lnTo>
                    <a:pt x="4763" y="1228725"/>
                  </a:lnTo>
                  <a:lnTo>
                    <a:pt x="1588" y="1158081"/>
                  </a:lnTo>
                  <a:lnTo>
                    <a:pt x="0" y="1086644"/>
                  </a:lnTo>
                  <a:lnTo>
                    <a:pt x="1588" y="1016794"/>
                  </a:lnTo>
                  <a:lnTo>
                    <a:pt x="4763" y="946150"/>
                  </a:lnTo>
                  <a:lnTo>
                    <a:pt x="11113" y="876300"/>
                  </a:lnTo>
                  <a:lnTo>
                    <a:pt x="18256" y="806450"/>
                  </a:lnTo>
                  <a:lnTo>
                    <a:pt x="29369" y="735806"/>
                  </a:lnTo>
                  <a:lnTo>
                    <a:pt x="41275" y="667544"/>
                  </a:lnTo>
                  <a:lnTo>
                    <a:pt x="56356" y="597694"/>
                  </a:lnTo>
                  <a:lnTo>
                    <a:pt x="73819" y="528638"/>
                  </a:lnTo>
                  <a:lnTo>
                    <a:pt x="92869" y="460375"/>
                  </a:lnTo>
                  <a:lnTo>
                    <a:pt x="114300" y="392906"/>
                  </a:lnTo>
                  <a:lnTo>
                    <a:pt x="137319" y="324644"/>
                  </a:lnTo>
                  <a:lnTo>
                    <a:pt x="165100" y="258763"/>
                  </a:lnTo>
                  <a:lnTo>
                    <a:pt x="192088" y="192088"/>
                  </a:lnTo>
                  <a:lnTo>
                    <a:pt x="224631" y="127794"/>
                  </a:lnTo>
                  <a:lnTo>
                    <a:pt x="256381" y="62706"/>
                  </a:lnTo>
                  <a:close/>
                </a:path>
              </a:pathLst>
            </a:custGeom>
            <a:solidFill>
              <a:srgbClr val="AAB5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9F28138-1BD1-45D2-996B-B9268EB5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924" y="1532521"/>
              <a:ext cx="1882775" cy="1754722"/>
            </a:xfrm>
            <a:custGeom>
              <a:avLst/>
              <a:gdLst>
                <a:gd name="connsiteX0" fmla="*/ 1810605 w 1882775"/>
                <a:gd name="connsiteY0" fmla="*/ 0 h 1754722"/>
                <a:gd name="connsiteX1" fmla="*/ 1882775 w 1882775"/>
                <a:gd name="connsiteY1" fmla="*/ 0 h 1754722"/>
                <a:gd name="connsiteX2" fmla="*/ 1882775 w 1882775"/>
                <a:gd name="connsiteY2" fmla="*/ 1337304 h 1754722"/>
                <a:gd name="connsiteX3" fmla="*/ 1155858 w 1882775"/>
                <a:gd name="connsiteY3" fmla="*/ 1754722 h 1754722"/>
                <a:gd name="connsiteX4" fmla="*/ 0 w 1882775"/>
                <a:gd name="connsiteY4" fmla="*/ 1086644 h 1754722"/>
                <a:gd name="connsiteX5" fmla="*/ 36482 w 1882775"/>
                <a:gd name="connsiteY5" fmla="*/ 1025525 h 1754722"/>
                <a:gd name="connsiteX6" fmla="*/ 76136 w 1882775"/>
                <a:gd name="connsiteY6" fmla="*/ 965200 h 1754722"/>
                <a:gd name="connsiteX7" fmla="*/ 117376 w 1882775"/>
                <a:gd name="connsiteY7" fmla="*/ 905669 h 1754722"/>
                <a:gd name="connsiteX8" fmla="*/ 160203 w 1882775"/>
                <a:gd name="connsiteY8" fmla="*/ 847725 h 1754722"/>
                <a:gd name="connsiteX9" fmla="*/ 206201 w 1882775"/>
                <a:gd name="connsiteY9" fmla="*/ 791369 h 1754722"/>
                <a:gd name="connsiteX10" fmla="*/ 251407 w 1882775"/>
                <a:gd name="connsiteY10" fmla="*/ 737394 h 1754722"/>
                <a:gd name="connsiteX11" fmla="*/ 298992 w 1882775"/>
                <a:gd name="connsiteY11" fmla="*/ 684213 h 1754722"/>
                <a:gd name="connsiteX12" fmla="*/ 348956 w 1882775"/>
                <a:gd name="connsiteY12" fmla="*/ 634206 h 1754722"/>
                <a:gd name="connsiteX13" fmla="*/ 398920 w 1882775"/>
                <a:gd name="connsiteY13" fmla="*/ 584200 h 1754722"/>
                <a:gd name="connsiteX14" fmla="*/ 452850 w 1882775"/>
                <a:gd name="connsiteY14" fmla="*/ 536575 h 1754722"/>
                <a:gd name="connsiteX15" fmla="*/ 505986 w 1882775"/>
                <a:gd name="connsiteY15" fmla="*/ 490538 h 1754722"/>
                <a:gd name="connsiteX16" fmla="*/ 562295 w 1882775"/>
                <a:gd name="connsiteY16" fmla="*/ 446881 h 1754722"/>
                <a:gd name="connsiteX17" fmla="*/ 618604 w 1882775"/>
                <a:gd name="connsiteY17" fmla="*/ 405606 h 1754722"/>
                <a:gd name="connsiteX18" fmla="*/ 676499 w 1882775"/>
                <a:gd name="connsiteY18" fmla="*/ 365919 h 1754722"/>
                <a:gd name="connsiteX19" fmla="*/ 735980 w 1882775"/>
                <a:gd name="connsiteY19" fmla="*/ 327819 h 1754722"/>
                <a:gd name="connsiteX20" fmla="*/ 795461 w 1882775"/>
                <a:gd name="connsiteY20" fmla="*/ 291306 h 1754722"/>
                <a:gd name="connsiteX21" fmla="*/ 857321 w 1882775"/>
                <a:gd name="connsiteY21" fmla="*/ 256381 h 1754722"/>
                <a:gd name="connsiteX22" fmla="*/ 919974 w 1882775"/>
                <a:gd name="connsiteY22" fmla="*/ 223838 h 1754722"/>
                <a:gd name="connsiteX23" fmla="*/ 984214 w 1882775"/>
                <a:gd name="connsiteY23" fmla="*/ 193675 h 1754722"/>
                <a:gd name="connsiteX24" fmla="*/ 1047661 w 1882775"/>
                <a:gd name="connsiteY24" fmla="*/ 165894 h 1754722"/>
                <a:gd name="connsiteX25" fmla="*/ 1113486 w 1882775"/>
                <a:gd name="connsiteY25" fmla="*/ 140494 h 1754722"/>
                <a:gd name="connsiteX26" fmla="*/ 1180898 w 1882775"/>
                <a:gd name="connsiteY26" fmla="*/ 115888 h 1754722"/>
                <a:gd name="connsiteX27" fmla="*/ 1247517 w 1882775"/>
                <a:gd name="connsiteY27" fmla="*/ 94456 h 1754722"/>
                <a:gd name="connsiteX28" fmla="*/ 1315722 w 1882775"/>
                <a:gd name="connsiteY28" fmla="*/ 74613 h 1754722"/>
                <a:gd name="connsiteX29" fmla="*/ 1384720 w 1882775"/>
                <a:gd name="connsiteY29" fmla="*/ 57944 h 1754722"/>
                <a:gd name="connsiteX30" fmla="*/ 1454511 w 1882775"/>
                <a:gd name="connsiteY30" fmla="*/ 42863 h 1754722"/>
                <a:gd name="connsiteX31" fmla="*/ 1524302 w 1882775"/>
                <a:gd name="connsiteY31" fmla="*/ 29369 h 1754722"/>
                <a:gd name="connsiteX32" fmla="*/ 1594887 w 1882775"/>
                <a:gd name="connsiteY32" fmla="*/ 18256 h 1754722"/>
                <a:gd name="connsiteX33" fmla="*/ 1666264 w 1882775"/>
                <a:gd name="connsiteY33" fmla="*/ 11113 h 1754722"/>
                <a:gd name="connsiteX34" fmla="*/ 1737641 w 1882775"/>
                <a:gd name="connsiteY34" fmla="*/ 4763 h 17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4722">
                  <a:moveTo>
                    <a:pt x="1810605" y="0"/>
                  </a:moveTo>
                  <a:lnTo>
                    <a:pt x="1882775" y="0"/>
                  </a:lnTo>
                  <a:lnTo>
                    <a:pt x="1882775" y="1337304"/>
                  </a:lnTo>
                  <a:lnTo>
                    <a:pt x="1155858" y="1754722"/>
                  </a:lnTo>
                  <a:lnTo>
                    <a:pt x="0" y="1086644"/>
                  </a:lnTo>
                  <a:lnTo>
                    <a:pt x="36482" y="1025525"/>
                  </a:lnTo>
                  <a:lnTo>
                    <a:pt x="76136" y="965200"/>
                  </a:lnTo>
                  <a:lnTo>
                    <a:pt x="117376" y="905669"/>
                  </a:lnTo>
                  <a:lnTo>
                    <a:pt x="160203" y="847725"/>
                  </a:lnTo>
                  <a:lnTo>
                    <a:pt x="206201" y="791369"/>
                  </a:lnTo>
                  <a:lnTo>
                    <a:pt x="251407" y="737394"/>
                  </a:lnTo>
                  <a:lnTo>
                    <a:pt x="298992" y="684213"/>
                  </a:lnTo>
                  <a:lnTo>
                    <a:pt x="348956" y="634206"/>
                  </a:lnTo>
                  <a:lnTo>
                    <a:pt x="398920" y="584200"/>
                  </a:lnTo>
                  <a:lnTo>
                    <a:pt x="452850" y="536575"/>
                  </a:lnTo>
                  <a:lnTo>
                    <a:pt x="505986" y="490538"/>
                  </a:lnTo>
                  <a:lnTo>
                    <a:pt x="562295" y="446881"/>
                  </a:lnTo>
                  <a:lnTo>
                    <a:pt x="618604" y="405606"/>
                  </a:lnTo>
                  <a:lnTo>
                    <a:pt x="676499" y="365919"/>
                  </a:lnTo>
                  <a:lnTo>
                    <a:pt x="735980" y="327819"/>
                  </a:lnTo>
                  <a:lnTo>
                    <a:pt x="795461" y="291306"/>
                  </a:lnTo>
                  <a:lnTo>
                    <a:pt x="857321" y="256381"/>
                  </a:lnTo>
                  <a:lnTo>
                    <a:pt x="919974" y="223838"/>
                  </a:lnTo>
                  <a:lnTo>
                    <a:pt x="984214" y="193675"/>
                  </a:lnTo>
                  <a:lnTo>
                    <a:pt x="1047661" y="165894"/>
                  </a:lnTo>
                  <a:lnTo>
                    <a:pt x="1113486" y="140494"/>
                  </a:lnTo>
                  <a:lnTo>
                    <a:pt x="1180898" y="115888"/>
                  </a:lnTo>
                  <a:lnTo>
                    <a:pt x="1247517" y="94456"/>
                  </a:lnTo>
                  <a:lnTo>
                    <a:pt x="1315722" y="74613"/>
                  </a:lnTo>
                  <a:lnTo>
                    <a:pt x="1384720" y="57944"/>
                  </a:lnTo>
                  <a:lnTo>
                    <a:pt x="1454511" y="42863"/>
                  </a:lnTo>
                  <a:lnTo>
                    <a:pt x="1524302" y="29369"/>
                  </a:lnTo>
                  <a:lnTo>
                    <a:pt x="1594887" y="18256"/>
                  </a:lnTo>
                  <a:lnTo>
                    <a:pt x="1666264" y="11113"/>
                  </a:lnTo>
                  <a:lnTo>
                    <a:pt x="1737641" y="476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tantia"/>
                <a:ea typeface="+mn-ea"/>
                <a:cs typeface="+mn-cs"/>
              </a:endParaRPr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171475FA-81C5-4BD7-818E-E45457341BCF}"/>
                </a:ext>
              </a:extLst>
            </p:cNvPr>
            <p:cNvSpPr/>
            <p:nvPr/>
          </p:nvSpPr>
          <p:spPr>
            <a:xfrm>
              <a:off x="10192632" y="1528797"/>
              <a:ext cx="1262987" cy="384873"/>
            </a:xfrm>
            <a:prstGeom prst="ellipse">
              <a:avLst/>
            </a:prstGeom>
            <a:solidFill>
              <a:schemeClr val="accent2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15 000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9482C32-5DE4-4AC2-981B-6DD9CDE50C4E}"/>
                </a:ext>
              </a:extLst>
            </p:cNvPr>
            <p:cNvSpPr/>
            <p:nvPr/>
          </p:nvSpPr>
          <p:spPr>
            <a:xfrm>
              <a:off x="11038764" y="2805537"/>
              <a:ext cx="1047270" cy="341752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2</a:t>
              </a:r>
              <a:r>
                <a:rPr kumimoji="0" lang="lt-LT" sz="1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 500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1FB8A1C3-B6EE-4502-BFB6-5BB8464CBC83}"/>
                </a:ext>
              </a:extLst>
            </p:cNvPr>
            <p:cNvSpPr/>
            <p:nvPr/>
          </p:nvSpPr>
          <p:spPr>
            <a:xfrm>
              <a:off x="10935821" y="4951334"/>
              <a:ext cx="1180283" cy="38093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10 500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AC06413C-3343-49CF-9EB7-5E1351E49197}"/>
                </a:ext>
              </a:extLst>
            </p:cNvPr>
            <p:cNvSpPr/>
            <p:nvPr/>
          </p:nvSpPr>
          <p:spPr>
            <a:xfrm>
              <a:off x="7075093" y="4983833"/>
              <a:ext cx="1161521" cy="341752"/>
            </a:xfrm>
            <a:prstGeom prst="ellipse">
              <a:avLst/>
            </a:prstGeom>
            <a:solidFill>
              <a:srgbClr val="216A97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17 000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59CB312-25AF-4BCE-81B5-BEC387D3828B}"/>
                </a:ext>
              </a:extLst>
            </p:cNvPr>
            <p:cNvSpPr/>
            <p:nvPr/>
          </p:nvSpPr>
          <p:spPr>
            <a:xfrm>
              <a:off x="6803541" y="2808221"/>
              <a:ext cx="1179311" cy="385238"/>
            </a:xfrm>
            <a:prstGeom prst="ellipse">
              <a:avLst/>
            </a:prstGeom>
            <a:solidFill>
              <a:sysClr val="windowText" lastClr="000000">
                <a:lumMod val="65000"/>
                <a:lumOff val="35000"/>
              </a:sysClr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800" b="1" i="0" u="none" strike="noStrike" kern="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13 100</a:t>
              </a:r>
              <a:endParaRPr kumimoji="0" lang="en-US" sz="1800" b="1" i="0" u="none" strike="noStrike" kern="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A6CE5310-BAD6-4D69-8683-7B98E5C8BED7}"/>
                </a:ext>
              </a:extLst>
            </p:cNvPr>
            <p:cNvSpPr/>
            <p:nvPr/>
          </p:nvSpPr>
          <p:spPr>
            <a:xfrm>
              <a:off x="7517983" y="1598812"/>
              <a:ext cx="1349360" cy="378916"/>
            </a:xfrm>
            <a:prstGeom prst="ellipse">
              <a:avLst/>
            </a:prstGeom>
            <a:solidFill>
              <a:schemeClr val="accent3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25400" dist="38100" dir="2700000" algn="tl">
                      <a:srgbClr val="000000">
                        <a:alpha val="70000"/>
                      </a:srgbClr>
                    </a:outerShdw>
                  </a:effectLst>
                  <a:uLnTx/>
                  <a:uFillTx/>
                  <a:latin typeface="Constantia"/>
                  <a:ea typeface="+mn-ea"/>
                  <a:cs typeface="Arial" pitchFamily="34" charset="0"/>
                </a:rPr>
                <a:t>162 000</a:t>
              </a:r>
              <a:endParaRPr kumimoji="0" lang="en-US" sz="1800" b="1" i="0" u="none" strike="noStrike" kern="1200" cap="small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25400" dist="38100" dir="2700000" algn="tl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Constantia"/>
                <a:ea typeface="+mn-ea"/>
                <a:cs typeface="Arial" pitchFamily="34" charset="0"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45F633-35DB-45A8-B2F6-6D306A6F3523}"/>
                </a:ext>
              </a:extLst>
            </p:cNvPr>
            <p:cNvSpPr/>
            <p:nvPr/>
          </p:nvSpPr>
          <p:spPr>
            <a:xfrm>
              <a:off x="8044235" y="2140087"/>
              <a:ext cx="144799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Žemės ūkio veiklą vykdantys ūkio subjektai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4D24DA9-DACC-4CEF-B349-A75392774577}"/>
                </a:ext>
              </a:extLst>
            </p:cNvPr>
            <p:cNvSpPr/>
            <p:nvPr/>
          </p:nvSpPr>
          <p:spPr>
            <a:xfrm>
              <a:off x="10430502" y="3505555"/>
              <a:ext cx="14479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Gyvūninio maisto subjektai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643FE7-9665-43D8-AE98-71805B9F218D}"/>
                </a:ext>
              </a:extLst>
            </p:cNvPr>
            <p:cNvSpPr/>
            <p:nvPr/>
          </p:nvSpPr>
          <p:spPr>
            <a:xfrm>
              <a:off x="9649486" y="2137403"/>
              <a:ext cx="14479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Negyvūninio maisto subjektai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3DCECC-68DC-433A-860A-FCA4F47D8067}"/>
                </a:ext>
              </a:extLst>
            </p:cNvPr>
            <p:cNvSpPr/>
            <p:nvPr/>
          </p:nvSpPr>
          <p:spPr>
            <a:xfrm>
              <a:off x="9725404" y="4801699"/>
              <a:ext cx="14479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Viešojo maitinimo subjektai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D19FD0-EC26-4AC8-A85E-98D0E330CB52}"/>
                </a:ext>
              </a:extLst>
            </p:cNvPr>
            <p:cNvSpPr/>
            <p:nvPr/>
          </p:nvSpPr>
          <p:spPr>
            <a:xfrm>
              <a:off x="8228962" y="4771022"/>
              <a:ext cx="1447998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Prekybos įmonės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ED5CFA-1C61-4229-8884-3C950F3D63B6}"/>
                </a:ext>
              </a:extLst>
            </p:cNvPr>
            <p:cNvSpPr/>
            <p:nvPr/>
          </p:nvSpPr>
          <p:spPr>
            <a:xfrm>
              <a:off x="7318420" y="3327137"/>
              <a:ext cx="14479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Kiti veterinarinės kontrolės subjektai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78A7CA3-8867-432B-ACD3-369384D834C4}"/>
                </a:ext>
              </a:extLst>
            </p:cNvPr>
            <p:cNvSpPr txBox="1"/>
            <p:nvPr/>
          </p:nvSpPr>
          <p:spPr>
            <a:xfrm>
              <a:off x="9100791" y="3462070"/>
              <a:ext cx="134524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121898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rPr>
                <a:t>~220 000</a:t>
              </a:r>
              <a:endPara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 descr="Graphical user interface&#10;&#10;Description automatically generated">
            <a:extLst>
              <a:ext uri="{FF2B5EF4-FFF2-40B4-BE49-F238E27FC236}">
                <a16:creationId xmlns:a16="http://schemas.microsoft.com/office/drawing/2014/main" id="{4571486D-0E40-4197-AA91-CCAD5D5AAB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564" t="51966" r="52436" b="22051"/>
          <a:stretch/>
        </p:blipFill>
        <p:spPr bwMode="auto">
          <a:xfrm>
            <a:off x="5408086" y="57024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EC3982AE-4963-4B77-A047-982172C7CDD3}"/>
              </a:ext>
            </a:extLst>
          </p:cNvPr>
          <p:cNvGrpSpPr/>
          <p:nvPr/>
        </p:nvGrpSpPr>
        <p:grpSpPr>
          <a:xfrm>
            <a:off x="621286" y="6039300"/>
            <a:ext cx="5743147" cy="513729"/>
            <a:chOff x="621286" y="6039300"/>
            <a:chExt cx="5743147" cy="513729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D567ACE0-5476-4412-8322-5F609167FE07}"/>
                </a:ext>
              </a:extLst>
            </p:cNvPr>
            <p:cNvGrpSpPr/>
            <p:nvPr/>
          </p:nvGrpSpPr>
          <p:grpSpPr>
            <a:xfrm>
              <a:off x="960721" y="6039300"/>
              <a:ext cx="5403712" cy="513729"/>
              <a:chOff x="1563927" y="3994096"/>
              <a:chExt cx="5403712" cy="513729"/>
            </a:xfrm>
          </p:grpSpPr>
          <p:sp>
            <p:nvSpPr>
              <p:cNvPr id="31" name="Arrow: Pentagon 30">
                <a:extLst>
                  <a:ext uri="{FF2B5EF4-FFF2-40B4-BE49-F238E27FC236}">
                    <a16:creationId xmlns:a16="http://schemas.microsoft.com/office/drawing/2014/main" id="{4238DA63-8760-4B1E-A08F-ABA09737BAA4}"/>
                  </a:ext>
                </a:extLst>
              </p:cNvPr>
              <p:cNvSpPr/>
              <p:nvPr/>
            </p:nvSpPr>
            <p:spPr>
              <a:xfrm rot="10800000">
                <a:off x="1563927" y="3994096"/>
                <a:ext cx="5403712" cy="513729"/>
              </a:xfrm>
              <a:prstGeom prst="homePlate">
                <a:avLst/>
              </a:prstGeom>
            </p:spPr>
            <p:style>
              <a:lnRef idx="2">
                <a:schemeClr val="dk2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2" name="Arrow: Pentagon 4">
                <a:extLst>
                  <a:ext uri="{FF2B5EF4-FFF2-40B4-BE49-F238E27FC236}">
                    <a16:creationId xmlns:a16="http://schemas.microsoft.com/office/drawing/2014/main" id="{856F4AC1-1E65-450E-A65E-095F70E8CCF6}"/>
                  </a:ext>
                </a:extLst>
              </p:cNvPr>
              <p:cNvSpPr txBox="1"/>
              <p:nvPr/>
            </p:nvSpPr>
            <p:spPr>
              <a:xfrm rot="21600000">
                <a:off x="1692359" y="3994096"/>
                <a:ext cx="5275280" cy="51372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2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226541" tIns="60960" rIns="113792" bIns="60960" numCol="1" spcCol="1270" anchor="ctr" anchorCtr="0">
                <a:noAutofit/>
              </a:bodyPr>
              <a:lstStyle/>
              <a:p>
                <a:pPr marL="0" marR="0" lvl="0" indent="0" algn="ctr" defTabSz="711200" rtl="0" eaLnBrk="1" fontAlgn="auto" latinLnBrk="0" hangingPunct="1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lt-LT" sz="16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>
                        <a:lumMod val="50000"/>
                        <a:lumOff val="50000"/>
                      </a:srgbClr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rPr>
                  <a:t>LR pluoštinių kanapių įstatymo įgyvendinimas</a:t>
                </a:r>
                <a:endPara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>
                      <a:lumMod val="50000"/>
                      <a:lumOff val="50000"/>
                    </a:srgbClr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79A19AE2-7C76-404E-ACE8-680A986770B6}"/>
                </a:ext>
              </a:extLst>
            </p:cNvPr>
            <p:cNvSpPr/>
            <p:nvPr/>
          </p:nvSpPr>
          <p:spPr>
            <a:xfrm>
              <a:off x="621286" y="6039300"/>
              <a:ext cx="513729" cy="513729"/>
            </a:xfrm>
            <a:prstGeom prst="ellipse">
              <a:avLst/>
            </a:prstGeom>
            <a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t="-4000" b="-4000"/>
              </a:stretch>
            </a:blipFill>
          </p:spPr>
          <p:style>
            <a:lnRef idx="2">
              <a:schemeClr val="dk2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dk2"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551070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None/>
              <a:defRPr/>
            </a:pPr>
            <a:endParaRPr lang="lt-LT" sz="1300" b="1" dirty="0">
              <a:solidFill>
                <a:srgbClr val="002060"/>
              </a:solidFill>
              <a:latin typeface="+mj-lt"/>
            </a:endParaRPr>
          </a:p>
          <a:p>
            <a:pPr marL="0" indent="0" algn="ctr" fontAlgn="auto">
              <a:spcAft>
                <a:spcPts val="0"/>
              </a:spcAft>
              <a:buNone/>
              <a:defRPr/>
            </a:pPr>
            <a:endParaRPr lang="lt-LT" sz="2799" dirty="0">
              <a:solidFill>
                <a:srgbClr val="00206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8E8BC9A-4B2E-478C-993C-6F1863B33AAE}"/>
              </a:ext>
            </a:extLst>
          </p:cNvPr>
          <p:cNvSpPr txBox="1"/>
          <p:nvPr/>
        </p:nvSpPr>
        <p:spPr>
          <a:xfrm>
            <a:off x="1199836" y="802703"/>
            <a:ext cx="5275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GYVŪNŲ SVEIKATOS IR GEROVĖS VEIKLOS SRITYS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2" name="Diagram 21">
            <a:extLst>
              <a:ext uri="{FF2B5EF4-FFF2-40B4-BE49-F238E27FC236}">
                <a16:creationId xmlns:a16="http://schemas.microsoft.com/office/drawing/2014/main" id="{73A7FA09-180E-4C61-81C9-E81142593B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55074308"/>
              </p:ext>
            </p:extLst>
          </p:nvPr>
        </p:nvGraphicFramePr>
        <p:xfrm>
          <a:off x="-607901" y="1701379"/>
          <a:ext cx="8125883" cy="42401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14CE28F0-615E-4431-B292-9DA99636924C}"/>
              </a:ext>
            </a:extLst>
          </p:cNvPr>
          <p:cNvSpPr txBox="1"/>
          <p:nvPr/>
        </p:nvSpPr>
        <p:spPr>
          <a:xfrm>
            <a:off x="7616979" y="783916"/>
            <a:ext cx="36695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Gyvūnus laikantys subjektai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343E99D-9B77-452F-A2FE-FD1DEB7DDE03}"/>
              </a:ext>
            </a:extLst>
          </p:cNvPr>
          <p:cNvSpPr/>
          <p:nvPr/>
        </p:nvSpPr>
        <p:spPr>
          <a:xfrm>
            <a:off x="9572845" y="2268500"/>
            <a:ext cx="15391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lt-LT" sz="12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</a:rPr>
              <a:t>Gyvūninio maisto kontrolės subektai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BB8D23F-864D-42BD-B063-8C15CBE86A4B}"/>
              </a:ext>
            </a:extLst>
          </p:cNvPr>
          <p:cNvGrpSpPr/>
          <p:nvPr/>
        </p:nvGrpSpPr>
        <p:grpSpPr>
          <a:xfrm>
            <a:off x="7397486" y="1529837"/>
            <a:ext cx="4483101" cy="4560951"/>
            <a:chOff x="7397486" y="1529837"/>
            <a:chExt cx="4483101" cy="4560951"/>
          </a:xfrm>
        </p:grpSpPr>
        <p:sp>
          <p:nvSpPr>
            <p:cNvPr id="39" name="Freeform 28">
              <a:extLst>
                <a:ext uri="{FF2B5EF4-FFF2-40B4-BE49-F238E27FC236}">
                  <a16:creationId xmlns:a16="http://schemas.microsoft.com/office/drawing/2014/main" id="{493C0075-B88E-47C2-A12D-A2BC26E37193}"/>
                </a:ext>
              </a:extLst>
            </p:cNvPr>
            <p:cNvSpPr>
              <a:spLocks/>
            </p:cNvSpPr>
            <p:nvPr/>
          </p:nvSpPr>
          <p:spPr bwMode="auto">
            <a:xfrm>
              <a:off x="9672374" y="1529837"/>
              <a:ext cx="1882775" cy="1756086"/>
            </a:xfrm>
            <a:custGeom>
              <a:avLst/>
              <a:gdLst>
                <a:gd name="connsiteX0" fmla="*/ 0 w 1882775"/>
                <a:gd name="connsiteY0" fmla="*/ 0 h 1756086"/>
                <a:gd name="connsiteX1" fmla="*/ 72964 w 1882775"/>
                <a:gd name="connsiteY1" fmla="*/ 0 h 1756086"/>
                <a:gd name="connsiteX2" fmla="*/ 145134 w 1882775"/>
                <a:gd name="connsiteY2" fmla="*/ 4763 h 1756086"/>
                <a:gd name="connsiteX3" fmla="*/ 216511 w 1882775"/>
                <a:gd name="connsiteY3" fmla="*/ 11113 h 1756086"/>
                <a:gd name="connsiteX4" fmla="*/ 287889 w 1882775"/>
                <a:gd name="connsiteY4" fmla="*/ 18256 h 1756086"/>
                <a:gd name="connsiteX5" fmla="*/ 359266 w 1882775"/>
                <a:gd name="connsiteY5" fmla="*/ 29369 h 1756086"/>
                <a:gd name="connsiteX6" fmla="*/ 429850 w 1882775"/>
                <a:gd name="connsiteY6" fmla="*/ 42863 h 1756086"/>
                <a:gd name="connsiteX7" fmla="*/ 498055 w 1882775"/>
                <a:gd name="connsiteY7" fmla="*/ 57944 h 1756086"/>
                <a:gd name="connsiteX8" fmla="*/ 568640 w 1882775"/>
                <a:gd name="connsiteY8" fmla="*/ 74613 h 1756086"/>
                <a:gd name="connsiteX9" fmla="*/ 635258 w 1882775"/>
                <a:gd name="connsiteY9" fmla="*/ 94456 h 1756086"/>
                <a:gd name="connsiteX10" fmla="*/ 701877 w 1882775"/>
                <a:gd name="connsiteY10" fmla="*/ 115888 h 1756086"/>
                <a:gd name="connsiteX11" fmla="*/ 769289 w 1882775"/>
                <a:gd name="connsiteY11" fmla="*/ 140494 h 1756086"/>
                <a:gd name="connsiteX12" fmla="*/ 835115 w 1882775"/>
                <a:gd name="connsiteY12" fmla="*/ 165894 h 1756086"/>
                <a:gd name="connsiteX13" fmla="*/ 900147 w 1882775"/>
                <a:gd name="connsiteY13" fmla="*/ 193675 h 1756086"/>
                <a:gd name="connsiteX14" fmla="*/ 962801 w 1882775"/>
                <a:gd name="connsiteY14" fmla="*/ 223838 h 1756086"/>
                <a:gd name="connsiteX15" fmla="*/ 1027040 w 1882775"/>
                <a:gd name="connsiteY15" fmla="*/ 256381 h 1756086"/>
                <a:gd name="connsiteX16" fmla="*/ 1087315 w 1882775"/>
                <a:gd name="connsiteY16" fmla="*/ 291306 h 1756086"/>
                <a:gd name="connsiteX17" fmla="*/ 1148382 w 1882775"/>
                <a:gd name="connsiteY17" fmla="*/ 327819 h 1756086"/>
                <a:gd name="connsiteX18" fmla="*/ 1206277 w 1882775"/>
                <a:gd name="connsiteY18" fmla="*/ 365919 h 1756086"/>
                <a:gd name="connsiteX19" fmla="*/ 1264172 w 1882775"/>
                <a:gd name="connsiteY19" fmla="*/ 405606 h 1756086"/>
                <a:gd name="connsiteX20" fmla="*/ 1322067 w 1882775"/>
                <a:gd name="connsiteY20" fmla="*/ 446881 h 1756086"/>
                <a:gd name="connsiteX21" fmla="*/ 1376789 w 1882775"/>
                <a:gd name="connsiteY21" fmla="*/ 490538 h 1756086"/>
                <a:gd name="connsiteX22" fmla="*/ 1429926 w 1882775"/>
                <a:gd name="connsiteY22" fmla="*/ 536575 h 1756086"/>
                <a:gd name="connsiteX23" fmla="*/ 1483855 w 1882775"/>
                <a:gd name="connsiteY23" fmla="*/ 584200 h 1756086"/>
                <a:gd name="connsiteX24" fmla="*/ 1533819 w 1882775"/>
                <a:gd name="connsiteY24" fmla="*/ 634206 h 1756086"/>
                <a:gd name="connsiteX25" fmla="*/ 1583784 w 1882775"/>
                <a:gd name="connsiteY25" fmla="*/ 684213 h 1756086"/>
                <a:gd name="connsiteX26" fmla="*/ 1631368 w 1882775"/>
                <a:gd name="connsiteY26" fmla="*/ 737394 h 1756086"/>
                <a:gd name="connsiteX27" fmla="*/ 1678160 w 1882775"/>
                <a:gd name="connsiteY27" fmla="*/ 791369 h 1756086"/>
                <a:gd name="connsiteX28" fmla="*/ 1722573 w 1882775"/>
                <a:gd name="connsiteY28" fmla="*/ 847725 h 1756086"/>
                <a:gd name="connsiteX29" fmla="*/ 1765399 w 1882775"/>
                <a:gd name="connsiteY29" fmla="*/ 905669 h 1756086"/>
                <a:gd name="connsiteX30" fmla="*/ 1806639 w 1882775"/>
                <a:gd name="connsiteY30" fmla="*/ 965200 h 1756086"/>
                <a:gd name="connsiteX31" fmla="*/ 1846293 w 1882775"/>
                <a:gd name="connsiteY31" fmla="*/ 1025525 h 1756086"/>
                <a:gd name="connsiteX32" fmla="*/ 1882775 w 1882775"/>
                <a:gd name="connsiteY32" fmla="*/ 1086644 h 1756086"/>
                <a:gd name="connsiteX33" fmla="*/ 724558 w 1882775"/>
                <a:gd name="connsiteY33" fmla="*/ 1756086 h 1756086"/>
                <a:gd name="connsiteX34" fmla="*/ 0 w 1882775"/>
                <a:gd name="connsiteY34" fmla="*/ 1337763 h 1756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6086">
                  <a:moveTo>
                    <a:pt x="0" y="0"/>
                  </a:moveTo>
                  <a:lnTo>
                    <a:pt x="72964" y="0"/>
                  </a:lnTo>
                  <a:lnTo>
                    <a:pt x="145134" y="4763"/>
                  </a:lnTo>
                  <a:lnTo>
                    <a:pt x="216511" y="11113"/>
                  </a:lnTo>
                  <a:lnTo>
                    <a:pt x="287889" y="18256"/>
                  </a:lnTo>
                  <a:lnTo>
                    <a:pt x="359266" y="29369"/>
                  </a:lnTo>
                  <a:lnTo>
                    <a:pt x="429850" y="42863"/>
                  </a:lnTo>
                  <a:lnTo>
                    <a:pt x="498055" y="57944"/>
                  </a:lnTo>
                  <a:lnTo>
                    <a:pt x="568640" y="74613"/>
                  </a:lnTo>
                  <a:lnTo>
                    <a:pt x="635258" y="94456"/>
                  </a:lnTo>
                  <a:lnTo>
                    <a:pt x="701877" y="115888"/>
                  </a:lnTo>
                  <a:lnTo>
                    <a:pt x="769289" y="140494"/>
                  </a:lnTo>
                  <a:lnTo>
                    <a:pt x="835115" y="165894"/>
                  </a:lnTo>
                  <a:lnTo>
                    <a:pt x="900147" y="193675"/>
                  </a:lnTo>
                  <a:lnTo>
                    <a:pt x="962801" y="223838"/>
                  </a:lnTo>
                  <a:lnTo>
                    <a:pt x="1027040" y="256381"/>
                  </a:lnTo>
                  <a:lnTo>
                    <a:pt x="1087315" y="291306"/>
                  </a:lnTo>
                  <a:lnTo>
                    <a:pt x="1148382" y="327819"/>
                  </a:lnTo>
                  <a:lnTo>
                    <a:pt x="1206277" y="365919"/>
                  </a:lnTo>
                  <a:lnTo>
                    <a:pt x="1264172" y="405606"/>
                  </a:lnTo>
                  <a:lnTo>
                    <a:pt x="1322067" y="446881"/>
                  </a:lnTo>
                  <a:lnTo>
                    <a:pt x="1376789" y="490538"/>
                  </a:lnTo>
                  <a:lnTo>
                    <a:pt x="1429926" y="536575"/>
                  </a:lnTo>
                  <a:lnTo>
                    <a:pt x="1483855" y="584200"/>
                  </a:lnTo>
                  <a:lnTo>
                    <a:pt x="1533819" y="634206"/>
                  </a:lnTo>
                  <a:lnTo>
                    <a:pt x="1583784" y="684213"/>
                  </a:lnTo>
                  <a:lnTo>
                    <a:pt x="1631368" y="737394"/>
                  </a:lnTo>
                  <a:lnTo>
                    <a:pt x="1678160" y="791369"/>
                  </a:lnTo>
                  <a:lnTo>
                    <a:pt x="1722573" y="847725"/>
                  </a:lnTo>
                  <a:lnTo>
                    <a:pt x="1765399" y="905669"/>
                  </a:lnTo>
                  <a:lnTo>
                    <a:pt x="1806639" y="965200"/>
                  </a:lnTo>
                  <a:lnTo>
                    <a:pt x="1846293" y="1025525"/>
                  </a:lnTo>
                  <a:lnTo>
                    <a:pt x="1882775" y="1086644"/>
                  </a:lnTo>
                  <a:lnTo>
                    <a:pt x="724558" y="1756086"/>
                  </a:lnTo>
                  <a:lnTo>
                    <a:pt x="0" y="1337763"/>
                  </a:ln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9">
              <a:extLst>
                <a:ext uri="{FF2B5EF4-FFF2-40B4-BE49-F238E27FC236}">
                  <a16:creationId xmlns:a16="http://schemas.microsoft.com/office/drawing/2014/main" id="{3B88FA0F-3C14-40E7-8BF6-CD8B90BA85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0430502" y="2674425"/>
              <a:ext cx="1450085" cy="2174875"/>
            </a:xfrm>
            <a:custGeom>
              <a:avLst/>
              <a:gdLst>
                <a:gd name="connsiteX0" fmla="*/ 1158779 w 1450085"/>
                <a:gd name="connsiteY0" fmla="*/ 0 h 2174875"/>
                <a:gd name="connsiteX1" fmla="*/ 1193704 w 1450085"/>
                <a:gd name="connsiteY1" fmla="*/ 62706 h 2174875"/>
                <a:gd name="connsiteX2" fmla="*/ 1227041 w 1450085"/>
                <a:gd name="connsiteY2" fmla="*/ 127794 h 2174875"/>
                <a:gd name="connsiteX3" fmla="*/ 1257998 w 1450085"/>
                <a:gd name="connsiteY3" fmla="*/ 192088 h 2174875"/>
                <a:gd name="connsiteX4" fmla="*/ 1286573 w 1450085"/>
                <a:gd name="connsiteY4" fmla="*/ 258763 h 2174875"/>
                <a:gd name="connsiteX5" fmla="*/ 1312766 w 1450085"/>
                <a:gd name="connsiteY5" fmla="*/ 324644 h 2174875"/>
                <a:gd name="connsiteX6" fmla="*/ 1337373 w 1450085"/>
                <a:gd name="connsiteY6" fmla="*/ 392906 h 2174875"/>
                <a:gd name="connsiteX7" fmla="*/ 1358010 w 1450085"/>
                <a:gd name="connsiteY7" fmla="*/ 460375 h 2174875"/>
                <a:gd name="connsiteX8" fmla="*/ 1376266 w 1450085"/>
                <a:gd name="connsiteY8" fmla="*/ 528638 h 2174875"/>
                <a:gd name="connsiteX9" fmla="*/ 1395316 w 1450085"/>
                <a:gd name="connsiteY9" fmla="*/ 597694 h 2174875"/>
                <a:gd name="connsiteX10" fmla="*/ 1408810 w 1450085"/>
                <a:gd name="connsiteY10" fmla="*/ 667544 h 2174875"/>
                <a:gd name="connsiteX11" fmla="*/ 1422304 w 1450085"/>
                <a:gd name="connsiteY11" fmla="*/ 735806 h 2174875"/>
                <a:gd name="connsiteX12" fmla="*/ 1431829 w 1450085"/>
                <a:gd name="connsiteY12" fmla="*/ 806450 h 2174875"/>
                <a:gd name="connsiteX13" fmla="*/ 1438973 w 1450085"/>
                <a:gd name="connsiteY13" fmla="*/ 876300 h 2174875"/>
                <a:gd name="connsiteX14" fmla="*/ 1445323 w 1450085"/>
                <a:gd name="connsiteY14" fmla="*/ 946150 h 2174875"/>
                <a:gd name="connsiteX15" fmla="*/ 1448498 w 1450085"/>
                <a:gd name="connsiteY15" fmla="*/ 1016794 h 2174875"/>
                <a:gd name="connsiteX16" fmla="*/ 1450085 w 1450085"/>
                <a:gd name="connsiteY16" fmla="*/ 1086644 h 2174875"/>
                <a:gd name="connsiteX17" fmla="*/ 1448498 w 1450085"/>
                <a:gd name="connsiteY17" fmla="*/ 1158081 h 2174875"/>
                <a:gd name="connsiteX18" fmla="*/ 1445323 w 1450085"/>
                <a:gd name="connsiteY18" fmla="*/ 1228725 h 2174875"/>
                <a:gd name="connsiteX19" fmla="*/ 1438973 w 1450085"/>
                <a:gd name="connsiteY19" fmla="*/ 1298575 h 2174875"/>
                <a:gd name="connsiteX20" fmla="*/ 1431829 w 1450085"/>
                <a:gd name="connsiteY20" fmla="*/ 1368425 h 2174875"/>
                <a:gd name="connsiteX21" fmla="*/ 1422304 w 1450085"/>
                <a:gd name="connsiteY21" fmla="*/ 1439069 h 2174875"/>
                <a:gd name="connsiteX22" fmla="*/ 1408810 w 1450085"/>
                <a:gd name="connsiteY22" fmla="*/ 1507331 h 2174875"/>
                <a:gd name="connsiteX23" fmla="*/ 1395316 w 1450085"/>
                <a:gd name="connsiteY23" fmla="*/ 1577181 h 2174875"/>
                <a:gd name="connsiteX24" fmla="*/ 1376266 w 1450085"/>
                <a:gd name="connsiteY24" fmla="*/ 1646238 h 2174875"/>
                <a:gd name="connsiteX25" fmla="*/ 1358010 w 1450085"/>
                <a:gd name="connsiteY25" fmla="*/ 1714500 h 2174875"/>
                <a:gd name="connsiteX26" fmla="*/ 1337373 w 1450085"/>
                <a:gd name="connsiteY26" fmla="*/ 1781969 h 2174875"/>
                <a:gd name="connsiteX27" fmla="*/ 1312766 w 1450085"/>
                <a:gd name="connsiteY27" fmla="*/ 1850231 h 2174875"/>
                <a:gd name="connsiteX28" fmla="*/ 1286573 w 1450085"/>
                <a:gd name="connsiteY28" fmla="*/ 1916113 h 2174875"/>
                <a:gd name="connsiteX29" fmla="*/ 1257998 w 1450085"/>
                <a:gd name="connsiteY29" fmla="*/ 1982788 h 2174875"/>
                <a:gd name="connsiteX30" fmla="*/ 1227041 w 1450085"/>
                <a:gd name="connsiteY30" fmla="*/ 2047081 h 2174875"/>
                <a:gd name="connsiteX31" fmla="*/ 1193704 w 1450085"/>
                <a:gd name="connsiteY31" fmla="*/ 2112169 h 2174875"/>
                <a:gd name="connsiteX32" fmla="*/ 1158779 w 1450085"/>
                <a:gd name="connsiteY32" fmla="*/ 2174875 h 2174875"/>
                <a:gd name="connsiteX33" fmla="*/ 1966 w 1450085"/>
                <a:gd name="connsiteY33" fmla="*/ 1507090 h 2174875"/>
                <a:gd name="connsiteX34" fmla="*/ 0 w 1450085"/>
                <a:gd name="connsiteY34" fmla="*/ 667945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085" h="2174875">
                  <a:moveTo>
                    <a:pt x="1158779" y="0"/>
                  </a:moveTo>
                  <a:lnTo>
                    <a:pt x="1193704" y="62706"/>
                  </a:lnTo>
                  <a:lnTo>
                    <a:pt x="1227041" y="127794"/>
                  </a:lnTo>
                  <a:lnTo>
                    <a:pt x="1257998" y="192088"/>
                  </a:lnTo>
                  <a:lnTo>
                    <a:pt x="1286573" y="258763"/>
                  </a:lnTo>
                  <a:lnTo>
                    <a:pt x="1312766" y="324644"/>
                  </a:lnTo>
                  <a:lnTo>
                    <a:pt x="1337373" y="392906"/>
                  </a:lnTo>
                  <a:lnTo>
                    <a:pt x="1358010" y="460375"/>
                  </a:lnTo>
                  <a:lnTo>
                    <a:pt x="1376266" y="528638"/>
                  </a:lnTo>
                  <a:lnTo>
                    <a:pt x="1395316" y="597694"/>
                  </a:lnTo>
                  <a:lnTo>
                    <a:pt x="1408810" y="667544"/>
                  </a:lnTo>
                  <a:lnTo>
                    <a:pt x="1422304" y="735806"/>
                  </a:lnTo>
                  <a:lnTo>
                    <a:pt x="1431829" y="806450"/>
                  </a:lnTo>
                  <a:lnTo>
                    <a:pt x="1438973" y="876300"/>
                  </a:lnTo>
                  <a:lnTo>
                    <a:pt x="1445323" y="946150"/>
                  </a:lnTo>
                  <a:lnTo>
                    <a:pt x="1448498" y="1016794"/>
                  </a:lnTo>
                  <a:lnTo>
                    <a:pt x="1450085" y="1086644"/>
                  </a:lnTo>
                  <a:lnTo>
                    <a:pt x="1448498" y="1158081"/>
                  </a:lnTo>
                  <a:lnTo>
                    <a:pt x="1445323" y="1228725"/>
                  </a:lnTo>
                  <a:lnTo>
                    <a:pt x="1438973" y="1298575"/>
                  </a:lnTo>
                  <a:lnTo>
                    <a:pt x="1431829" y="1368425"/>
                  </a:lnTo>
                  <a:lnTo>
                    <a:pt x="1422304" y="1439069"/>
                  </a:lnTo>
                  <a:lnTo>
                    <a:pt x="1408810" y="1507331"/>
                  </a:lnTo>
                  <a:lnTo>
                    <a:pt x="1395316" y="1577181"/>
                  </a:lnTo>
                  <a:lnTo>
                    <a:pt x="1376266" y="1646238"/>
                  </a:lnTo>
                  <a:lnTo>
                    <a:pt x="1358010" y="1714500"/>
                  </a:lnTo>
                  <a:lnTo>
                    <a:pt x="1337373" y="1781969"/>
                  </a:lnTo>
                  <a:lnTo>
                    <a:pt x="1312766" y="1850231"/>
                  </a:lnTo>
                  <a:lnTo>
                    <a:pt x="1286573" y="1916113"/>
                  </a:lnTo>
                  <a:lnTo>
                    <a:pt x="1257998" y="1982788"/>
                  </a:lnTo>
                  <a:lnTo>
                    <a:pt x="1227041" y="2047081"/>
                  </a:lnTo>
                  <a:lnTo>
                    <a:pt x="1193704" y="2112169"/>
                  </a:lnTo>
                  <a:lnTo>
                    <a:pt x="1158779" y="2174875"/>
                  </a:lnTo>
                  <a:lnTo>
                    <a:pt x="1966" y="1507090"/>
                  </a:lnTo>
                  <a:lnTo>
                    <a:pt x="0" y="66794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30">
              <a:extLst>
                <a:ext uri="{FF2B5EF4-FFF2-40B4-BE49-F238E27FC236}">
                  <a16:creationId xmlns:a16="http://schemas.microsoft.com/office/drawing/2014/main" id="{2F9A7721-B3B9-4CE8-8DD0-91CFE61D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84765" y="4183683"/>
              <a:ext cx="1882775" cy="1755543"/>
            </a:xfrm>
            <a:custGeom>
              <a:avLst/>
              <a:gdLst>
                <a:gd name="connsiteX0" fmla="*/ 726555 w 1882775"/>
                <a:gd name="connsiteY0" fmla="*/ 0 h 1755543"/>
                <a:gd name="connsiteX1" fmla="*/ 1882775 w 1882775"/>
                <a:gd name="connsiteY1" fmla="*/ 667312 h 1755543"/>
                <a:gd name="connsiteX2" fmla="*/ 1846293 w 1882775"/>
                <a:gd name="connsiteY2" fmla="*/ 730018 h 1755543"/>
                <a:gd name="connsiteX3" fmla="*/ 1806639 w 1882775"/>
                <a:gd name="connsiteY3" fmla="*/ 790343 h 1755543"/>
                <a:gd name="connsiteX4" fmla="*/ 1765399 w 1882775"/>
                <a:gd name="connsiteY4" fmla="*/ 849874 h 1755543"/>
                <a:gd name="connsiteX5" fmla="*/ 1722573 w 1882775"/>
                <a:gd name="connsiteY5" fmla="*/ 907818 h 1755543"/>
                <a:gd name="connsiteX6" fmla="*/ 1678160 w 1882775"/>
                <a:gd name="connsiteY6" fmla="*/ 964174 h 1755543"/>
                <a:gd name="connsiteX7" fmla="*/ 1631368 w 1882775"/>
                <a:gd name="connsiteY7" fmla="*/ 1018149 h 1755543"/>
                <a:gd name="connsiteX8" fmla="*/ 1583784 w 1882775"/>
                <a:gd name="connsiteY8" fmla="*/ 1071331 h 1755543"/>
                <a:gd name="connsiteX9" fmla="*/ 1533819 w 1882775"/>
                <a:gd name="connsiteY9" fmla="*/ 1121337 h 1755543"/>
                <a:gd name="connsiteX10" fmla="*/ 1483855 w 1882775"/>
                <a:gd name="connsiteY10" fmla="*/ 1171343 h 1755543"/>
                <a:gd name="connsiteX11" fmla="*/ 1429926 w 1882775"/>
                <a:gd name="connsiteY11" fmla="*/ 1218968 h 1755543"/>
                <a:gd name="connsiteX12" fmla="*/ 1376789 w 1882775"/>
                <a:gd name="connsiteY12" fmla="*/ 1265006 h 1755543"/>
                <a:gd name="connsiteX13" fmla="*/ 1322067 w 1882775"/>
                <a:gd name="connsiteY13" fmla="*/ 1307074 h 1755543"/>
                <a:gd name="connsiteX14" fmla="*/ 1264172 w 1882775"/>
                <a:gd name="connsiteY14" fmla="*/ 1349937 h 1755543"/>
                <a:gd name="connsiteX15" fmla="*/ 1206277 w 1882775"/>
                <a:gd name="connsiteY15" fmla="*/ 1389624 h 1755543"/>
                <a:gd name="connsiteX16" fmla="*/ 1148382 w 1882775"/>
                <a:gd name="connsiteY16" fmla="*/ 1427724 h 1755543"/>
                <a:gd name="connsiteX17" fmla="*/ 1087315 w 1882775"/>
                <a:gd name="connsiteY17" fmla="*/ 1464237 h 1755543"/>
                <a:gd name="connsiteX18" fmla="*/ 1027040 w 1882775"/>
                <a:gd name="connsiteY18" fmla="*/ 1497574 h 1755543"/>
                <a:gd name="connsiteX19" fmla="*/ 962801 w 1882775"/>
                <a:gd name="connsiteY19" fmla="*/ 1531706 h 1755543"/>
                <a:gd name="connsiteX20" fmla="*/ 900147 w 1882775"/>
                <a:gd name="connsiteY20" fmla="*/ 1560281 h 1755543"/>
                <a:gd name="connsiteX21" fmla="*/ 835115 w 1882775"/>
                <a:gd name="connsiteY21" fmla="*/ 1589649 h 1755543"/>
                <a:gd name="connsiteX22" fmla="*/ 769289 w 1882775"/>
                <a:gd name="connsiteY22" fmla="*/ 1615049 h 1755543"/>
                <a:gd name="connsiteX23" fmla="*/ 701877 w 1882775"/>
                <a:gd name="connsiteY23" fmla="*/ 1639656 h 1755543"/>
                <a:gd name="connsiteX24" fmla="*/ 635258 w 1882775"/>
                <a:gd name="connsiteY24" fmla="*/ 1661087 h 1755543"/>
                <a:gd name="connsiteX25" fmla="*/ 568640 w 1882775"/>
                <a:gd name="connsiteY25" fmla="*/ 1680931 h 1755543"/>
                <a:gd name="connsiteX26" fmla="*/ 498055 w 1882775"/>
                <a:gd name="connsiteY26" fmla="*/ 1697599 h 1755543"/>
                <a:gd name="connsiteX27" fmla="*/ 429850 w 1882775"/>
                <a:gd name="connsiteY27" fmla="*/ 1712681 h 1755543"/>
                <a:gd name="connsiteX28" fmla="*/ 359266 w 1882775"/>
                <a:gd name="connsiteY28" fmla="*/ 1726174 h 1755543"/>
                <a:gd name="connsiteX29" fmla="*/ 287889 w 1882775"/>
                <a:gd name="connsiteY29" fmla="*/ 1737287 h 1755543"/>
                <a:gd name="connsiteX30" fmla="*/ 216511 w 1882775"/>
                <a:gd name="connsiteY30" fmla="*/ 1744431 h 1755543"/>
                <a:gd name="connsiteX31" fmla="*/ 145134 w 1882775"/>
                <a:gd name="connsiteY31" fmla="*/ 1750781 h 1755543"/>
                <a:gd name="connsiteX32" fmla="*/ 72964 w 1882775"/>
                <a:gd name="connsiteY32" fmla="*/ 1753956 h 1755543"/>
                <a:gd name="connsiteX33" fmla="*/ 0 w 1882775"/>
                <a:gd name="connsiteY33" fmla="*/ 1755543 h 1755543"/>
                <a:gd name="connsiteX34" fmla="*/ 0 w 1882775"/>
                <a:gd name="connsiteY34" fmla="*/ 418079 h 175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5543">
                  <a:moveTo>
                    <a:pt x="726555" y="0"/>
                  </a:moveTo>
                  <a:lnTo>
                    <a:pt x="1882775" y="667312"/>
                  </a:lnTo>
                  <a:lnTo>
                    <a:pt x="1846293" y="730018"/>
                  </a:lnTo>
                  <a:lnTo>
                    <a:pt x="1806639" y="790343"/>
                  </a:lnTo>
                  <a:lnTo>
                    <a:pt x="1765399" y="849874"/>
                  </a:lnTo>
                  <a:lnTo>
                    <a:pt x="1722573" y="907818"/>
                  </a:lnTo>
                  <a:lnTo>
                    <a:pt x="1678160" y="964174"/>
                  </a:lnTo>
                  <a:lnTo>
                    <a:pt x="1631368" y="1018149"/>
                  </a:lnTo>
                  <a:lnTo>
                    <a:pt x="1583784" y="1071331"/>
                  </a:lnTo>
                  <a:lnTo>
                    <a:pt x="1533819" y="1121337"/>
                  </a:lnTo>
                  <a:lnTo>
                    <a:pt x="1483855" y="1171343"/>
                  </a:lnTo>
                  <a:lnTo>
                    <a:pt x="1429926" y="1218968"/>
                  </a:lnTo>
                  <a:lnTo>
                    <a:pt x="1376789" y="1265006"/>
                  </a:lnTo>
                  <a:lnTo>
                    <a:pt x="1322067" y="1307074"/>
                  </a:lnTo>
                  <a:lnTo>
                    <a:pt x="1264172" y="1349937"/>
                  </a:lnTo>
                  <a:lnTo>
                    <a:pt x="1206277" y="1389624"/>
                  </a:lnTo>
                  <a:lnTo>
                    <a:pt x="1148382" y="1427724"/>
                  </a:lnTo>
                  <a:lnTo>
                    <a:pt x="1087315" y="1464237"/>
                  </a:lnTo>
                  <a:lnTo>
                    <a:pt x="1027040" y="1497574"/>
                  </a:lnTo>
                  <a:lnTo>
                    <a:pt x="962801" y="1531706"/>
                  </a:lnTo>
                  <a:lnTo>
                    <a:pt x="900147" y="1560281"/>
                  </a:lnTo>
                  <a:lnTo>
                    <a:pt x="835115" y="1589649"/>
                  </a:lnTo>
                  <a:lnTo>
                    <a:pt x="769289" y="1615049"/>
                  </a:lnTo>
                  <a:lnTo>
                    <a:pt x="701877" y="1639656"/>
                  </a:lnTo>
                  <a:lnTo>
                    <a:pt x="635258" y="1661087"/>
                  </a:lnTo>
                  <a:lnTo>
                    <a:pt x="568640" y="1680931"/>
                  </a:lnTo>
                  <a:lnTo>
                    <a:pt x="498055" y="1697599"/>
                  </a:lnTo>
                  <a:lnTo>
                    <a:pt x="429850" y="1712681"/>
                  </a:lnTo>
                  <a:lnTo>
                    <a:pt x="359266" y="1726174"/>
                  </a:lnTo>
                  <a:lnTo>
                    <a:pt x="287889" y="1737287"/>
                  </a:lnTo>
                  <a:lnTo>
                    <a:pt x="216511" y="1744431"/>
                  </a:lnTo>
                  <a:lnTo>
                    <a:pt x="145134" y="1750781"/>
                  </a:lnTo>
                  <a:lnTo>
                    <a:pt x="72964" y="1753956"/>
                  </a:lnTo>
                  <a:lnTo>
                    <a:pt x="0" y="1755543"/>
                  </a:lnTo>
                  <a:lnTo>
                    <a:pt x="0" y="418079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31">
              <a:extLst>
                <a:ext uri="{FF2B5EF4-FFF2-40B4-BE49-F238E27FC236}">
                  <a16:creationId xmlns:a16="http://schemas.microsoft.com/office/drawing/2014/main" id="{07C74D7D-AA56-4A1F-9148-D8F8497FFE04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924" y="4220283"/>
              <a:ext cx="1882775" cy="1756451"/>
            </a:xfrm>
            <a:custGeom>
              <a:avLst/>
              <a:gdLst>
                <a:gd name="connsiteX0" fmla="*/ 1157792 w 1882775"/>
                <a:gd name="connsiteY0" fmla="*/ 0 h 1756451"/>
                <a:gd name="connsiteX1" fmla="*/ 1882775 w 1882775"/>
                <a:gd name="connsiteY1" fmla="*/ 418569 h 1756451"/>
                <a:gd name="connsiteX2" fmla="*/ 1882775 w 1882775"/>
                <a:gd name="connsiteY2" fmla="*/ 1756451 h 1756451"/>
                <a:gd name="connsiteX3" fmla="*/ 1810605 w 1882775"/>
                <a:gd name="connsiteY3" fmla="*/ 1754864 h 1756451"/>
                <a:gd name="connsiteX4" fmla="*/ 1737641 w 1882775"/>
                <a:gd name="connsiteY4" fmla="*/ 1751689 h 1756451"/>
                <a:gd name="connsiteX5" fmla="*/ 1666264 w 1882775"/>
                <a:gd name="connsiteY5" fmla="*/ 1745339 h 1756451"/>
                <a:gd name="connsiteX6" fmla="*/ 1594887 w 1882775"/>
                <a:gd name="connsiteY6" fmla="*/ 1738195 h 1756451"/>
                <a:gd name="connsiteX7" fmla="*/ 1524302 w 1882775"/>
                <a:gd name="connsiteY7" fmla="*/ 1727082 h 1756451"/>
                <a:gd name="connsiteX8" fmla="*/ 1454511 w 1882775"/>
                <a:gd name="connsiteY8" fmla="*/ 1713589 h 1756451"/>
                <a:gd name="connsiteX9" fmla="*/ 1384720 w 1882775"/>
                <a:gd name="connsiteY9" fmla="*/ 1698507 h 1756451"/>
                <a:gd name="connsiteX10" fmla="*/ 1315722 w 1882775"/>
                <a:gd name="connsiteY10" fmla="*/ 1681839 h 1756451"/>
                <a:gd name="connsiteX11" fmla="*/ 1247517 w 1882775"/>
                <a:gd name="connsiteY11" fmla="*/ 1661995 h 1756451"/>
                <a:gd name="connsiteX12" fmla="*/ 1180898 w 1882775"/>
                <a:gd name="connsiteY12" fmla="*/ 1640564 h 1756451"/>
                <a:gd name="connsiteX13" fmla="*/ 1113486 w 1882775"/>
                <a:gd name="connsiteY13" fmla="*/ 1615957 h 1756451"/>
                <a:gd name="connsiteX14" fmla="*/ 1047661 w 1882775"/>
                <a:gd name="connsiteY14" fmla="*/ 1590557 h 1756451"/>
                <a:gd name="connsiteX15" fmla="*/ 984214 w 1882775"/>
                <a:gd name="connsiteY15" fmla="*/ 1561189 h 1756451"/>
                <a:gd name="connsiteX16" fmla="*/ 919974 w 1882775"/>
                <a:gd name="connsiteY16" fmla="*/ 1532614 h 1756451"/>
                <a:gd name="connsiteX17" fmla="*/ 857321 w 1882775"/>
                <a:gd name="connsiteY17" fmla="*/ 1498482 h 1756451"/>
                <a:gd name="connsiteX18" fmla="*/ 795461 w 1882775"/>
                <a:gd name="connsiteY18" fmla="*/ 1465145 h 1756451"/>
                <a:gd name="connsiteX19" fmla="*/ 735980 w 1882775"/>
                <a:gd name="connsiteY19" fmla="*/ 1428632 h 1756451"/>
                <a:gd name="connsiteX20" fmla="*/ 676499 w 1882775"/>
                <a:gd name="connsiteY20" fmla="*/ 1390532 h 1756451"/>
                <a:gd name="connsiteX21" fmla="*/ 618604 w 1882775"/>
                <a:gd name="connsiteY21" fmla="*/ 1350845 h 1756451"/>
                <a:gd name="connsiteX22" fmla="*/ 562295 w 1882775"/>
                <a:gd name="connsiteY22" fmla="*/ 1307982 h 1756451"/>
                <a:gd name="connsiteX23" fmla="*/ 505986 w 1882775"/>
                <a:gd name="connsiteY23" fmla="*/ 1265914 h 1756451"/>
                <a:gd name="connsiteX24" fmla="*/ 452850 w 1882775"/>
                <a:gd name="connsiteY24" fmla="*/ 1219876 h 1756451"/>
                <a:gd name="connsiteX25" fmla="*/ 398920 w 1882775"/>
                <a:gd name="connsiteY25" fmla="*/ 1172251 h 1756451"/>
                <a:gd name="connsiteX26" fmla="*/ 348956 w 1882775"/>
                <a:gd name="connsiteY26" fmla="*/ 1122245 h 1756451"/>
                <a:gd name="connsiteX27" fmla="*/ 298992 w 1882775"/>
                <a:gd name="connsiteY27" fmla="*/ 1072239 h 1756451"/>
                <a:gd name="connsiteX28" fmla="*/ 251407 w 1882775"/>
                <a:gd name="connsiteY28" fmla="*/ 1019057 h 1756451"/>
                <a:gd name="connsiteX29" fmla="*/ 206201 w 1882775"/>
                <a:gd name="connsiteY29" fmla="*/ 965082 h 1756451"/>
                <a:gd name="connsiteX30" fmla="*/ 160203 w 1882775"/>
                <a:gd name="connsiteY30" fmla="*/ 908726 h 1756451"/>
                <a:gd name="connsiteX31" fmla="*/ 117376 w 1882775"/>
                <a:gd name="connsiteY31" fmla="*/ 850782 h 1756451"/>
                <a:gd name="connsiteX32" fmla="*/ 76136 w 1882775"/>
                <a:gd name="connsiteY32" fmla="*/ 791251 h 1756451"/>
                <a:gd name="connsiteX33" fmla="*/ 36482 w 1882775"/>
                <a:gd name="connsiteY33" fmla="*/ 730926 h 1756451"/>
                <a:gd name="connsiteX34" fmla="*/ 0 w 1882775"/>
                <a:gd name="connsiteY34" fmla="*/ 668220 h 1756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6451">
                  <a:moveTo>
                    <a:pt x="1157792" y="0"/>
                  </a:moveTo>
                  <a:lnTo>
                    <a:pt x="1882775" y="418569"/>
                  </a:lnTo>
                  <a:lnTo>
                    <a:pt x="1882775" y="1756451"/>
                  </a:lnTo>
                  <a:lnTo>
                    <a:pt x="1810605" y="1754864"/>
                  </a:lnTo>
                  <a:lnTo>
                    <a:pt x="1737641" y="1751689"/>
                  </a:lnTo>
                  <a:lnTo>
                    <a:pt x="1666264" y="1745339"/>
                  </a:lnTo>
                  <a:lnTo>
                    <a:pt x="1594887" y="1738195"/>
                  </a:lnTo>
                  <a:lnTo>
                    <a:pt x="1524302" y="1727082"/>
                  </a:lnTo>
                  <a:lnTo>
                    <a:pt x="1454511" y="1713589"/>
                  </a:lnTo>
                  <a:lnTo>
                    <a:pt x="1384720" y="1698507"/>
                  </a:lnTo>
                  <a:lnTo>
                    <a:pt x="1315722" y="1681839"/>
                  </a:lnTo>
                  <a:lnTo>
                    <a:pt x="1247517" y="1661995"/>
                  </a:lnTo>
                  <a:lnTo>
                    <a:pt x="1180898" y="1640564"/>
                  </a:lnTo>
                  <a:lnTo>
                    <a:pt x="1113486" y="1615957"/>
                  </a:lnTo>
                  <a:lnTo>
                    <a:pt x="1047661" y="1590557"/>
                  </a:lnTo>
                  <a:lnTo>
                    <a:pt x="984214" y="1561189"/>
                  </a:lnTo>
                  <a:lnTo>
                    <a:pt x="919974" y="1532614"/>
                  </a:lnTo>
                  <a:lnTo>
                    <a:pt x="857321" y="1498482"/>
                  </a:lnTo>
                  <a:lnTo>
                    <a:pt x="795461" y="1465145"/>
                  </a:lnTo>
                  <a:lnTo>
                    <a:pt x="735980" y="1428632"/>
                  </a:lnTo>
                  <a:lnTo>
                    <a:pt x="676499" y="1390532"/>
                  </a:lnTo>
                  <a:lnTo>
                    <a:pt x="618604" y="1350845"/>
                  </a:lnTo>
                  <a:lnTo>
                    <a:pt x="562295" y="1307982"/>
                  </a:lnTo>
                  <a:lnTo>
                    <a:pt x="505986" y="1265914"/>
                  </a:lnTo>
                  <a:lnTo>
                    <a:pt x="452850" y="1219876"/>
                  </a:lnTo>
                  <a:lnTo>
                    <a:pt x="398920" y="1172251"/>
                  </a:lnTo>
                  <a:lnTo>
                    <a:pt x="348956" y="1122245"/>
                  </a:lnTo>
                  <a:lnTo>
                    <a:pt x="298992" y="1072239"/>
                  </a:lnTo>
                  <a:lnTo>
                    <a:pt x="251407" y="1019057"/>
                  </a:lnTo>
                  <a:lnTo>
                    <a:pt x="206201" y="965082"/>
                  </a:lnTo>
                  <a:lnTo>
                    <a:pt x="160203" y="908726"/>
                  </a:lnTo>
                  <a:lnTo>
                    <a:pt x="117376" y="850782"/>
                  </a:lnTo>
                  <a:lnTo>
                    <a:pt x="76136" y="791251"/>
                  </a:lnTo>
                  <a:lnTo>
                    <a:pt x="36482" y="730926"/>
                  </a:lnTo>
                  <a:lnTo>
                    <a:pt x="0" y="668220"/>
                  </a:lnTo>
                  <a:close/>
                </a:path>
              </a:pathLst>
            </a:cu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32">
              <a:extLst>
                <a:ext uri="{FF2B5EF4-FFF2-40B4-BE49-F238E27FC236}">
                  <a16:creationId xmlns:a16="http://schemas.microsoft.com/office/drawing/2014/main" id="{A7D1BC1B-BB0E-4211-ACA0-5A308DE2412E}"/>
                </a:ext>
              </a:extLst>
            </p:cNvPr>
            <p:cNvSpPr>
              <a:spLocks/>
            </p:cNvSpPr>
            <p:nvPr/>
          </p:nvSpPr>
          <p:spPr bwMode="auto">
            <a:xfrm>
              <a:off x="7397486" y="2673008"/>
              <a:ext cx="1450117" cy="2174875"/>
            </a:xfrm>
            <a:custGeom>
              <a:avLst/>
              <a:gdLst>
                <a:gd name="connsiteX0" fmla="*/ 291306 w 1450117"/>
                <a:gd name="connsiteY0" fmla="*/ 0 h 2174875"/>
                <a:gd name="connsiteX1" fmla="*/ 1448906 w 1450117"/>
                <a:gd name="connsiteY1" fmla="*/ 667265 h 2174875"/>
                <a:gd name="connsiteX2" fmla="*/ 1450117 w 1450117"/>
                <a:gd name="connsiteY2" fmla="*/ 1505937 h 2174875"/>
                <a:gd name="connsiteX3" fmla="*/ 291306 w 1450117"/>
                <a:gd name="connsiteY3" fmla="*/ 2174875 h 2174875"/>
                <a:gd name="connsiteX4" fmla="*/ 256381 w 1450117"/>
                <a:gd name="connsiteY4" fmla="*/ 2112169 h 2174875"/>
                <a:gd name="connsiteX5" fmla="*/ 224631 w 1450117"/>
                <a:gd name="connsiteY5" fmla="*/ 2047081 h 2174875"/>
                <a:gd name="connsiteX6" fmla="*/ 192088 w 1450117"/>
                <a:gd name="connsiteY6" fmla="*/ 1982788 h 2174875"/>
                <a:gd name="connsiteX7" fmla="*/ 165100 w 1450117"/>
                <a:gd name="connsiteY7" fmla="*/ 1916113 h 2174875"/>
                <a:gd name="connsiteX8" fmla="*/ 137319 w 1450117"/>
                <a:gd name="connsiteY8" fmla="*/ 1850231 h 2174875"/>
                <a:gd name="connsiteX9" fmla="*/ 114300 w 1450117"/>
                <a:gd name="connsiteY9" fmla="*/ 1781969 h 2174875"/>
                <a:gd name="connsiteX10" fmla="*/ 92869 w 1450117"/>
                <a:gd name="connsiteY10" fmla="*/ 1714500 h 2174875"/>
                <a:gd name="connsiteX11" fmla="*/ 73819 w 1450117"/>
                <a:gd name="connsiteY11" fmla="*/ 1646238 h 2174875"/>
                <a:gd name="connsiteX12" fmla="*/ 56356 w 1450117"/>
                <a:gd name="connsiteY12" fmla="*/ 1577181 h 2174875"/>
                <a:gd name="connsiteX13" fmla="*/ 41275 w 1450117"/>
                <a:gd name="connsiteY13" fmla="*/ 1507331 h 2174875"/>
                <a:gd name="connsiteX14" fmla="*/ 29369 w 1450117"/>
                <a:gd name="connsiteY14" fmla="*/ 1439069 h 2174875"/>
                <a:gd name="connsiteX15" fmla="*/ 18256 w 1450117"/>
                <a:gd name="connsiteY15" fmla="*/ 1368425 h 2174875"/>
                <a:gd name="connsiteX16" fmla="*/ 11113 w 1450117"/>
                <a:gd name="connsiteY16" fmla="*/ 1298575 h 2174875"/>
                <a:gd name="connsiteX17" fmla="*/ 4763 w 1450117"/>
                <a:gd name="connsiteY17" fmla="*/ 1228725 h 2174875"/>
                <a:gd name="connsiteX18" fmla="*/ 1588 w 1450117"/>
                <a:gd name="connsiteY18" fmla="*/ 1158081 h 2174875"/>
                <a:gd name="connsiteX19" fmla="*/ 0 w 1450117"/>
                <a:gd name="connsiteY19" fmla="*/ 1086644 h 2174875"/>
                <a:gd name="connsiteX20" fmla="*/ 1588 w 1450117"/>
                <a:gd name="connsiteY20" fmla="*/ 1016794 h 2174875"/>
                <a:gd name="connsiteX21" fmla="*/ 4763 w 1450117"/>
                <a:gd name="connsiteY21" fmla="*/ 946150 h 2174875"/>
                <a:gd name="connsiteX22" fmla="*/ 11113 w 1450117"/>
                <a:gd name="connsiteY22" fmla="*/ 876300 h 2174875"/>
                <a:gd name="connsiteX23" fmla="*/ 18256 w 1450117"/>
                <a:gd name="connsiteY23" fmla="*/ 806450 h 2174875"/>
                <a:gd name="connsiteX24" fmla="*/ 29369 w 1450117"/>
                <a:gd name="connsiteY24" fmla="*/ 735806 h 2174875"/>
                <a:gd name="connsiteX25" fmla="*/ 41275 w 1450117"/>
                <a:gd name="connsiteY25" fmla="*/ 667544 h 2174875"/>
                <a:gd name="connsiteX26" fmla="*/ 56356 w 1450117"/>
                <a:gd name="connsiteY26" fmla="*/ 597694 h 2174875"/>
                <a:gd name="connsiteX27" fmla="*/ 73819 w 1450117"/>
                <a:gd name="connsiteY27" fmla="*/ 528638 h 2174875"/>
                <a:gd name="connsiteX28" fmla="*/ 92869 w 1450117"/>
                <a:gd name="connsiteY28" fmla="*/ 460375 h 2174875"/>
                <a:gd name="connsiteX29" fmla="*/ 114300 w 1450117"/>
                <a:gd name="connsiteY29" fmla="*/ 392906 h 2174875"/>
                <a:gd name="connsiteX30" fmla="*/ 137319 w 1450117"/>
                <a:gd name="connsiteY30" fmla="*/ 324644 h 2174875"/>
                <a:gd name="connsiteX31" fmla="*/ 165100 w 1450117"/>
                <a:gd name="connsiteY31" fmla="*/ 258763 h 2174875"/>
                <a:gd name="connsiteX32" fmla="*/ 192088 w 1450117"/>
                <a:gd name="connsiteY32" fmla="*/ 192088 h 2174875"/>
                <a:gd name="connsiteX33" fmla="*/ 224631 w 1450117"/>
                <a:gd name="connsiteY33" fmla="*/ 127794 h 2174875"/>
                <a:gd name="connsiteX34" fmla="*/ 256381 w 1450117"/>
                <a:gd name="connsiteY34" fmla="*/ 62706 h 2174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450117" h="2174875">
                  <a:moveTo>
                    <a:pt x="291306" y="0"/>
                  </a:moveTo>
                  <a:lnTo>
                    <a:pt x="1448906" y="667265"/>
                  </a:lnTo>
                  <a:lnTo>
                    <a:pt x="1450117" y="1505937"/>
                  </a:lnTo>
                  <a:lnTo>
                    <a:pt x="291306" y="2174875"/>
                  </a:lnTo>
                  <a:lnTo>
                    <a:pt x="256381" y="2112169"/>
                  </a:lnTo>
                  <a:lnTo>
                    <a:pt x="224631" y="2047081"/>
                  </a:lnTo>
                  <a:lnTo>
                    <a:pt x="192088" y="1982788"/>
                  </a:lnTo>
                  <a:lnTo>
                    <a:pt x="165100" y="1916113"/>
                  </a:lnTo>
                  <a:lnTo>
                    <a:pt x="137319" y="1850231"/>
                  </a:lnTo>
                  <a:lnTo>
                    <a:pt x="114300" y="1781969"/>
                  </a:lnTo>
                  <a:lnTo>
                    <a:pt x="92869" y="1714500"/>
                  </a:lnTo>
                  <a:lnTo>
                    <a:pt x="73819" y="1646238"/>
                  </a:lnTo>
                  <a:lnTo>
                    <a:pt x="56356" y="1577181"/>
                  </a:lnTo>
                  <a:lnTo>
                    <a:pt x="41275" y="1507331"/>
                  </a:lnTo>
                  <a:lnTo>
                    <a:pt x="29369" y="1439069"/>
                  </a:lnTo>
                  <a:lnTo>
                    <a:pt x="18256" y="1368425"/>
                  </a:lnTo>
                  <a:lnTo>
                    <a:pt x="11113" y="1298575"/>
                  </a:lnTo>
                  <a:lnTo>
                    <a:pt x="4763" y="1228725"/>
                  </a:lnTo>
                  <a:lnTo>
                    <a:pt x="1588" y="1158081"/>
                  </a:lnTo>
                  <a:lnTo>
                    <a:pt x="0" y="1086644"/>
                  </a:lnTo>
                  <a:lnTo>
                    <a:pt x="1588" y="1016794"/>
                  </a:lnTo>
                  <a:lnTo>
                    <a:pt x="4763" y="946150"/>
                  </a:lnTo>
                  <a:lnTo>
                    <a:pt x="11113" y="876300"/>
                  </a:lnTo>
                  <a:lnTo>
                    <a:pt x="18256" y="806450"/>
                  </a:lnTo>
                  <a:lnTo>
                    <a:pt x="29369" y="735806"/>
                  </a:lnTo>
                  <a:lnTo>
                    <a:pt x="41275" y="667544"/>
                  </a:lnTo>
                  <a:lnTo>
                    <a:pt x="56356" y="597694"/>
                  </a:lnTo>
                  <a:lnTo>
                    <a:pt x="73819" y="528638"/>
                  </a:lnTo>
                  <a:lnTo>
                    <a:pt x="92869" y="460375"/>
                  </a:lnTo>
                  <a:lnTo>
                    <a:pt x="114300" y="392906"/>
                  </a:lnTo>
                  <a:lnTo>
                    <a:pt x="137319" y="324644"/>
                  </a:lnTo>
                  <a:lnTo>
                    <a:pt x="165100" y="258763"/>
                  </a:lnTo>
                  <a:lnTo>
                    <a:pt x="192088" y="192088"/>
                  </a:lnTo>
                  <a:lnTo>
                    <a:pt x="224631" y="127794"/>
                  </a:lnTo>
                  <a:lnTo>
                    <a:pt x="256381" y="62706"/>
                  </a:lnTo>
                  <a:close/>
                </a:path>
              </a:pathLst>
            </a:custGeom>
            <a:solidFill>
              <a:srgbClr val="AAB5B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33">
              <a:extLst>
                <a:ext uri="{FF2B5EF4-FFF2-40B4-BE49-F238E27FC236}">
                  <a16:creationId xmlns:a16="http://schemas.microsoft.com/office/drawing/2014/main" id="{B9F28138-1BD1-45D2-996B-B9268EB5FCF0}"/>
                </a:ext>
              </a:extLst>
            </p:cNvPr>
            <p:cNvSpPr>
              <a:spLocks/>
            </p:cNvSpPr>
            <p:nvPr/>
          </p:nvSpPr>
          <p:spPr bwMode="auto">
            <a:xfrm>
              <a:off x="7722924" y="1532521"/>
              <a:ext cx="1882775" cy="1754722"/>
            </a:xfrm>
            <a:custGeom>
              <a:avLst/>
              <a:gdLst>
                <a:gd name="connsiteX0" fmla="*/ 1810605 w 1882775"/>
                <a:gd name="connsiteY0" fmla="*/ 0 h 1754722"/>
                <a:gd name="connsiteX1" fmla="*/ 1882775 w 1882775"/>
                <a:gd name="connsiteY1" fmla="*/ 0 h 1754722"/>
                <a:gd name="connsiteX2" fmla="*/ 1882775 w 1882775"/>
                <a:gd name="connsiteY2" fmla="*/ 1337304 h 1754722"/>
                <a:gd name="connsiteX3" fmla="*/ 1155858 w 1882775"/>
                <a:gd name="connsiteY3" fmla="*/ 1754722 h 1754722"/>
                <a:gd name="connsiteX4" fmla="*/ 0 w 1882775"/>
                <a:gd name="connsiteY4" fmla="*/ 1086644 h 1754722"/>
                <a:gd name="connsiteX5" fmla="*/ 36482 w 1882775"/>
                <a:gd name="connsiteY5" fmla="*/ 1025525 h 1754722"/>
                <a:gd name="connsiteX6" fmla="*/ 76136 w 1882775"/>
                <a:gd name="connsiteY6" fmla="*/ 965200 h 1754722"/>
                <a:gd name="connsiteX7" fmla="*/ 117376 w 1882775"/>
                <a:gd name="connsiteY7" fmla="*/ 905669 h 1754722"/>
                <a:gd name="connsiteX8" fmla="*/ 160203 w 1882775"/>
                <a:gd name="connsiteY8" fmla="*/ 847725 h 1754722"/>
                <a:gd name="connsiteX9" fmla="*/ 206201 w 1882775"/>
                <a:gd name="connsiteY9" fmla="*/ 791369 h 1754722"/>
                <a:gd name="connsiteX10" fmla="*/ 251407 w 1882775"/>
                <a:gd name="connsiteY10" fmla="*/ 737394 h 1754722"/>
                <a:gd name="connsiteX11" fmla="*/ 298992 w 1882775"/>
                <a:gd name="connsiteY11" fmla="*/ 684213 h 1754722"/>
                <a:gd name="connsiteX12" fmla="*/ 348956 w 1882775"/>
                <a:gd name="connsiteY12" fmla="*/ 634206 h 1754722"/>
                <a:gd name="connsiteX13" fmla="*/ 398920 w 1882775"/>
                <a:gd name="connsiteY13" fmla="*/ 584200 h 1754722"/>
                <a:gd name="connsiteX14" fmla="*/ 452850 w 1882775"/>
                <a:gd name="connsiteY14" fmla="*/ 536575 h 1754722"/>
                <a:gd name="connsiteX15" fmla="*/ 505986 w 1882775"/>
                <a:gd name="connsiteY15" fmla="*/ 490538 h 1754722"/>
                <a:gd name="connsiteX16" fmla="*/ 562295 w 1882775"/>
                <a:gd name="connsiteY16" fmla="*/ 446881 h 1754722"/>
                <a:gd name="connsiteX17" fmla="*/ 618604 w 1882775"/>
                <a:gd name="connsiteY17" fmla="*/ 405606 h 1754722"/>
                <a:gd name="connsiteX18" fmla="*/ 676499 w 1882775"/>
                <a:gd name="connsiteY18" fmla="*/ 365919 h 1754722"/>
                <a:gd name="connsiteX19" fmla="*/ 735980 w 1882775"/>
                <a:gd name="connsiteY19" fmla="*/ 327819 h 1754722"/>
                <a:gd name="connsiteX20" fmla="*/ 795461 w 1882775"/>
                <a:gd name="connsiteY20" fmla="*/ 291306 h 1754722"/>
                <a:gd name="connsiteX21" fmla="*/ 857321 w 1882775"/>
                <a:gd name="connsiteY21" fmla="*/ 256381 h 1754722"/>
                <a:gd name="connsiteX22" fmla="*/ 919974 w 1882775"/>
                <a:gd name="connsiteY22" fmla="*/ 223838 h 1754722"/>
                <a:gd name="connsiteX23" fmla="*/ 984214 w 1882775"/>
                <a:gd name="connsiteY23" fmla="*/ 193675 h 1754722"/>
                <a:gd name="connsiteX24" fmla="*/ 1047661 w 1882775"/>
                <a:gd name="connsiteY24" fmla="*/ 165894 h 1754722"/>
                <a:gd name="connsiteX25" fmla="*/ 1113486 w 1882775"/>
                <a:gd name="connsiteY25" fmla="*/ 140494 h 1754722"/>
                <a:gd name="connsiteX26" fmla="*/ 1180898 w 1882775"/>
                <a:gd name="connsiteY26" fmla="*/ 115888 h 1754722"/>
                <a:gd name="connsiteX27" fmla="*/ 1247517 w 1882775"/>
                <a:gd name="connsiteY27" fmla="*/ 94456 h 1754722"/>
                <a:gd name="connsiteX28" fmla="*/ 1315722 w 1882775"/>
                <a:gd name="connsiteY28" fmla="*/ 74613 h 1754722"/>
                <a:gd name="connsiteX29" fmla="*/ 1384720 w 1882775"/>
                <a:gd name="connsiteY29" fmla="*/ 57944 h 1754722"/>
                <a:gd name="connsiteX30" fmla="*/ 1454511 w 1882775"/>
                <a:gd name="connsiteY30" fmla="*/ 42863 h 1754722"/>
                <a:gd name="connsiteX31" fmla="*/ 1524302 w 1882775"/>
                <a:gd name="connsiteY31" fmla="*/ 29369 h 1754722"/>
                <a:gd name="connsiteX32" fmla="*/ 1594887 w 1882775"/>
                <a:gd name="connsiteY32" fmla="*/ 18256 h 1754722"/>
                <a:gd name="connsiteX33" fmla="*/ 1666264 w 1882775"/>
                <a:gd name="connsiteY33" fmla="*/ 11113 h 1754722"/>
                <a:gd name="connsiteX34" fmla="*/ 1737641 w 1882775"/>
                <a:gd name="connsiteY34" fmla="*/ 4763 h 1754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882775" h="1754722">
                  <a:moveTo>
                    <a:pt x="1810605" y="0"/>
                  </a:moveTo>
                  <a:lnTo>
                    <a:pt x="1882775" y="0"/>
                  </a:lnTo>
                  <a:lnTo>
                    <a:pt x="1882775" y="1337304"/>
                  </a:lnTo>
                  <a:lnTo>
                    <a:pt x="1155858" y="1754722"/>
                  </a:lnTo>
                  <a:lnTo>
                    <a:pt x="0" y="1086644"/>
                  </a:lnTo>
                  <a:lnTo>
                    <a:pt x="36482" y="1025525"/>
                  </a:lnTo>
                  <a:lnTo>
                    <a:pt x="76136" y="965200"/>
                  </a:lnTo>
                  <a:lnTo>
                    <a:pt x="117376" y="905669"/>
                  </a:lnTo>
                  <a:lnTo>
                    <a:pt x="160203" y="847725"/>
                  </a:lnTo>
                  <a:lnTo>
                    <a:pt x="206201" y="791369"/>
                  </a:lnTo>
                  <a:lnTo>
                    <a:pt x="251407" y="737394"/>
                  </a:lnTo>
                  <a:lnTo>
                    <a:pt x="298992" y="684213"/>
                  </a:lnTo>
                  <a:lnTo>
                    <a:pt x="348956" y="634206"/>
                  </a:lnTo>
                  <a:lnTo>
                    <a:pt x="398920" y="584200"/>
                  </a:lnTo>
                  <a:lnTo>
                    <a:pt x="452850" y="536575"/>
                  </a:lnTo>
                  <a:lnTo>
                    <a:pt x="505986" y="490538"/>
                  </a:lnTo>
                  <a:lnTo>
                    <a:pt x="562295" y="446881"/>
                  </a:lnTo>
                  <a:lnTo>
                    <a:pt x="618604" y="405606"/>
                  </a:lnTo>
                  <a:lnTo>
                    <a:pt x="676499" y="365919"/>
                  </a:lnTo>
                  <a:lnTo>
                    <a:pt x="735980" y="327819"/>
                  </a:lnTo>
                  <a:lnTo>
                    <a:pt x="795461" y="291306"/>
                  </a:lnTo>
                  <a:lnTo>
                    <a:pt x="857321" y="256381"/>
                  </a:lnTo>
                  <a:lnTo>
                    <a:pt x="919974" y="223838"/>
                  </a:lnTo>
                  <a:lnTo>
                    <a:pt x="984214" y="193675"/>
                  </a:lnTo>
                  <a:lnTo>
                    <a:pt x="1047661" y="165894"/>
                  </a:lnTo>
                  <a:lnTo>
                    <a:pt x="1113486" y="140494"/>
                  </a:lnTo>
                  <a:lnTo>
                    <a:pt x="1180898" y="115888"/>
                  </a:lnTo>
                  <a:lnTo>
                    <a:pt x="1247517" y="94456"/>
                  </a:lnTo>
                  <a:lnTo>
                    <a:pt x="1315722" y="74613"/>
                  </a:lnTo>
                  <a:lnTo>
                    <a:pt x="1384720" y="57944"/>
                  </a:lnTo>
                  <a:lnTo>
                    <a:pt x="1454511" y="42863"/>
                  </a:lnTo>
                  <a:lnTo>
                    <a:pt x="1524302" y="29369"/>
                  </a:lnTo>
                  <a:lnTo>
                    <a:pt x="1594887" y="18256"/>
                  </a:lnTo>
                  <a:lnTo>
                    <a:pt x="1666264" y="11113"/>
                  </a:lnTo>
                  <a:lnTo>
                    <a:pt x="1737641" y="4763"/>
                  </a:lnTo>
                  <a:close/>
                </a:path>
              </a:pathLst>
            </a:cu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E545F633-35DB-45A8-B2F6-6D306A6F3523}"/>
                </a:ext>
              </a:extLst>
            </p:cNvPr>
            <p:cNvSpPr/>
            <p:nvPr/>
          </p:nvSpPr>
          <p:spPr>
            <a:xfrm>
              <a:off x="7458794" y="3417450"/>
              <a:ext cx="144799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Gyvūnų globėjai, gyvūnų globos vietos</a:t>
              </a:r>
              <a:endPara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44D24DA9-DACC-4CEF-B349-A75392774577}"/>
                </a:ext>
              </a:extLst>
            </p:cNvPr>
            <p:cNvSpPr/>
            <p:nvPr/>
          </p:nvSpPr>
          <p:spPr>
            <a:xfrm>
              <a:off x="10430502" y="3505555"/>
              <a:ext cx="14479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t-LT" sz="1600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Nelaisvėje laikomi laukiniai gyvūnai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80643FE7-9665-43D8-AE98-71805B9F218D}"/>
                </a:ext>
              </a:extLst>
            </p:cNvPr>
            <p:cNvSpPr/>
            <p:nvPr/>
          </p:nvSpPr>
          <p:spPr>
            <a:xfrm>
              <a:off x="9649486" y="2137403"/>
              <a:ext cx="1447998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Gyvūnų augintinių viešbučiai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BE3DCECC-68DC-433A-860A-FCA4F47D8067}"/>
                </a:ext>
              </a:extLst>
            </p:cNvPr>
            <p:cNvSpPr/>
            <p:nvPr/>
          </p:nvSpPr>
          <p:spPr>
            <a:xfrm>
              <a:off x="9725404" y="4801699"/>
              <a:ext cx="1447998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Bandomųjų gyvūnų laikytojai, naudotojai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7FD19FD0-EC26-4AC8-A85E-98D0E330CB52}"/>
                </a:ext>
              </a:extLst>
            </p:cNvPr>
            <p:cNvSpPr/>
            <p:nvPr/>
          </p:nvSpPr>
          <p:spPr>
            <a:xfrm>
              <a:off x="8187049" y="4521128"/>
              <a:ext cx="1447998" cy="15696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Gyvūnų augintinių veisėjai, prekiautojai gyvūnais augintiniais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3ED5CFA-1C61-4229-8884-3C950F3D63B6}"/>
                </a:ext>
              </a:extLst>
            </p:cNvPr>
            <p:cNvSpPr/>
            <p:nvPr/>
          </p:nvSpPr>
          <p:spPr>
            <a:xfrm>
              <a:off x="7722925" y="1713105"/>
              <a:ext cx="1926562" cy="13234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Ūkinių gyvūnų laikytojai, gyvūnų vežėjai, prekiautojai, surinkimo centrai,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lt-LT" sz="1600" kern="0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skerdyklos</a:t>
              </a:r>
              <a:r>
                <a:rPr kumimoji="0" lang="lt-LT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endParaRPr kumimoji="0" 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9" name="Picture 28" descr="Graphical user interface&#10;&#10;Description automatically generated">
            <a:extLst>
              <a:ext uri="{FF2B5EF4-FFF2-40B4-BE49-F238E27FC236}">
                <a16:creationId xmlns:a16="http://schemas.microsoft.com/office/drawing/2014/main" id="{4571486D-0E40-4197-AA91-CCAD5D5AAB38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2564" t="51966" r="52436" b="22051"/>
          <a:stretch/>
        </p:blipFill>
        <p:spPr bwMode="auto">
          <a:xfrm>
            <a:off x="5408086" y="57024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object 4">
            <a:extLst>
              <a:ext uri="{FF2B5EF4-FFF2-40B4-BE49-F238E27FC236}">
                <a16:creationId xmlns:a16="http://schemas.microsoft.com/office/drawing/2014/main" id="{F41FD151-5359-AE51-94F1-9DA9EE260812}"/>
              </a:ext>
            </a:extLst>
          </p:cNvPr>
          <p:cNvSpPr/>
          <p:nvPr/>
        </p:nvSpPr>
        <p:spPr>
          <a:xfrm>
            <a:off x="6422417" y="5292891"/>
            <a:ext cx="1622298" cy="1145444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400"/>
            <a:endParaRPr sz="180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32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568A2E3-A991-1F33-239B-62E3F14A9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VMVT dalyvauja: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A1E660-211B-6093-4A07-3D77BFCDB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8883" y="1600200"/>
            <a:ext cx="9751060" cy="4572000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Parlamento ANIT komiteto veikloje – siūlymai dėl gyvūnų vežimo tarp ES ir ne ES šalių veiksmų koordinavimo: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kontaktinių asmenų ne ES šalyse paskyrimo, kad būtų galimybė susisiekti konkrečios gyvūnų kelionės atveju;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kontrolės postų ne ES šalių teritorijoje tinklo plėtros;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atsisakymo vežti nenujunkytus gyvūnų jauniklius.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Komisijos įsteigtos Europos Sąjungos gyvūnų gerovės platformos veikloje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t-LT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Pasaulio gyvūnų sveikatos organizacijos veikloje: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dėl darbui naudojamų arklinių šeimos gyvūnų gerovės, vištų dedeklių laikymo;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afrikinio kiaulių maro prevencijos ir likvidavimo priemonių;</a:t>
            </a:r>
          </a:p>
          <a:p>
            <a:pPr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gyvūnų vežimo reglamentavimo. </a:t>
            </a:r>
          </a:p>
          <a:p>
            <a:pPr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q"/>
            </a:pPr>
            <a:r>
              <a:rPr lang="lt-LT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CVO, pasirengiant ŽŲŽT posėdžiams</a:t>
            </a:r>
          </a:p>
        </p:txBody>
      </p:sp>
    </p:spTree>
    <p:extLst>
      <p:ext uri="{BB962C8B-B14F-4D97-AF65-F5344CB8AC3E}">
        <p14:creationId xmlns:p14="http://schemas.microsoft.com/office/powerpoint/2010/main" val="664999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" name="Table 5">
            <a:extLst>
              <a:ext uri="{FF2B5EF4-FFF2-40B4-BE49-F238E27FC236}">
                <a16:creationId xmlns:a16="http://schemas.microsoft.com/office/drawing/2014/main" id="{1A887881-B98B-4864-8835-BEEF7DE48CA6}"/>
              </a:ext>
            </a:extLst>
          </p:cNvPr>
          <p:cNvGraphicFramePr>
            <a:graphicFrameLocks noGrp="1"/>
          </p:cNvGraphicFramePr>
          <p:nvPr/>
        </p:nvGraphicFramePr>
        <p:xfrm>
          <a:off x="4538571" y="12902366"/>
          <a:ext cx="2999513" cy="964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9513">
                  <a:extLst>
                    <a:ext uri="{9D8B030D-6E8A-4147-A177-3AD203B41FA5}">
                      <a16:colId xmlns:a16="http://schemas.microsoft.com/office/drawing/2014/main" val="235491529"/>
                    </a:ext>
                  </a:extLst>
                </a:gridCol>
              </a:tblGrid>
              <a:tr h="964601">
                <a:tc>
                  <a:txBody>
                    <a:bodyPr/>
                    <a:lstStyle/>
                    <a:p>
                      <a:pPr marL="0" marR="0" lvl="0" indent="0" algn="l" defTabSz="1218987" rtl="0" eaLnBrk="1" fontAlgn="auto" latinLnBrk="0" hangingPunct="1">
                        <a:lnSpc>
                          <a:spcPct val="90000"/>
                        </a:lnSpc>
                        <a:spcBef>
                          <a:spcPts val="1800"/>
                        </a:spcBef>
                        <a:spcAft>
                          <a:spcPts val="0"/>
                        </a:spcAft>
                        <a:buClr>
                          <a:srgbClr val="89C01C">
                            <a:lumMod val="75000"/>
                          </a:srgbClr>
                        </a:buClr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endParaRPr kumimoji="0" lang="lt-LT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368745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89EC8C9-B1F9-4E57-9ED1-C7FAFBE67EED}"/>
              </a:ext>
            </a:extLst>
          </p:cNvPr>
          <p:cNvSpPr txBox="1"/>
          <p:nvPr/>
        </p:nvSpPr>
        <p:spPr>
          <a:xfrm>
            <a:off x="999764" y="4191000"/>
            <a:ext cx="9975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Gyvų žuvų prekyba mažmeninės prekybos subjektuose – prekybos vietose vartotojai įsigyja apsvaigintas, paskerstas, išskrostas žuvis </a:t>
            </a:r>
          </a:p>
        </p:txBody>
      </p:sp>
      <p:pic>
        <p:nvPicPr>
          <p:cNvPr id="12" name="Picture 11" descr="Graphical user interface&#10;&#10;Description automatically generated">
            <a:extLst>
              <a:ext uri="{FF2B5EF4-FFF2-40B4-BE49-F238E27FC236}">
                <a16:creationId xmlns:a16="http://schemas.microsoft.com/office/drawing/2014/main" id="{3B275F27-54EE-418F-9A6F-64D2B9E8B2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4" t="51966" r="52436" b="22051"/>
          <a:stretch/>
        </p:blipFill>
        <p:spPr bwMode="auto">
          <a:xfrm>
            <a:off x="5408086" y="57024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7F1C6F5-AEDB-449D-A1CB-2B908539D7E2}"/>
              </a:ext>
            </a:extLst>
          </p:cNvPr>
          <p:cNvSpPr txBox="1"/>
          <p:nvPr/>
        </p:nvSpPr>
        <p:spPr>
          <a:xfrm>
            <a:off x="1141412" y="853019"/>
            <a:ext cx="5701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ĮGYVENDINTOS INICIATYVOS: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5BDB6D-12DA-4177-AB8B-28C31E1AABD5}"/>
              </a:ext>
            </a:extLst>
          </p:cNvPr>
          <p:cNvSpPr txBox="1"/>
          <p:nvPr/>
        </p:nvSpPr>
        <p:spPr>
          <a:xfrm flipH="1">
            <a:off x="1027111" y="1495653"/>
            <a:ext cx="1013460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Mažmeninės prekybos taisyklių keitimas:</a:t>
            </a:r>
          </a:p>
          <a:p>
            <a:pPr algn="just"/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internetinė prekyba – privalomai nurodoma informacija apie pardavėją (prekiautojo / veisėjo registracijos VMVT numeris) ir siūlomą parduoti gyvūną augintinį (mikroschemos numeris, amžius / gimimo data, kilmės šalis)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90C2925-FD5F-4432-A53D-EF6BD0D9E242}"/>
              </a:ext>
            </a:extLst>
          </p:cNvPr>
          <p:cNvSpPr txBox="1"/>
          <p:nvPr/>
        </p:nvSpPr>
        <p:spPr>
          <a:xfrm>
            <a:off x="999764" y="3083558"/>
            <a:ext cx="10068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Viešai skelbiama informacija apie gyvūnų augintinių veisėjų veisiamus gyvūnus (rūšis, veislė / mišrūnas, gyvūnų skaičius) – teigiamai vertinama naujų gyvūnų laikytojų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83BD21-6F4E-3761-047D-701919F7E0FE}"/>
              </a:ext>
            </a:extLst>
          </p:cNvPr>
          <p:cNvSpPr txBox="1"/>
          <p:nvPr/>
        </p:nvSpPr>
        <p:spPr>
          <a:xfrm>
            <a:off x="999763" y="5043462"/>
            <a:ext cx="997594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Privačių veterinarijos gydytojų kvalifikacijos kėlimas -  privalomos 4 val. gyvūnų gerovės temomis veterinarinės praktikos licencijos pratęsimui. </a:t>
            </a:r>
          </a:p>
        </p:txBody>
      </p:sp>
    </p:spTree>
    <p:extLst>
      <p:ext uri="{BB962C8B-B14F-4D97-AF65-F5344CB8AC3E}">
        <p14:creationId xmlns:p14="http://schemas.microsoft.com/office/powerpoint/2010/main" val="4004893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4859" y="1423176"/>
            <a:ext cx="10194809" cy="618964"/>
          </a:xfrm>
          <a:custGeom>
            <a:avLst/>
            <a:gdLst/>
            <a:ahLst/>
            <a:cxnLst/>
            <a:rect l="l" t="t" r="r" b="b"/>
            <a:pathLst>
              <a:path w="10197465" h="619125">
                <a:moveTo>
                  <a:pt x="10093960" y="0"/>
                </a:moveTo>
                <a:lnTo>
                  <a:pt x="103136" y="0"/>
                </a:lnTo>
                <a:lnTo>
                  <a:pt x="62991" y="8112"/>
                </a:lnTo>
                <a:lnTo>
                  <a:pt x="30208" y="30226"/>
                </a:lnTo>
                <a:lnTo>
                  <a:pt x="8105" y="63007"/>
                </a:lnTo>
                <a:lnTo>
                  <a:pt x="0" y="103124"/>
                </a:lnTo>
                <a:lnTo>
                  <a:pt x="0" y="515620"/>
                </a:lnTo>
                <a:lnTo>
                  <a:pt x="8105" y="555736"/>
                </a:lnTo>
                <a:lnTo>
                  <a:pt x="30208" y="588518"/>
                </a:lnTo>
                <a:lnTo>
                  <a:pt x="62991" y="610631"/>
                </a:lnTo>
                <a:lnTo>
                  <a:pt x="103136" y="618744"/>
                </a:lnTo>
                <a:lnTo>
                  <a:pt x="10093960" y="618744"/>
                </a:lnTo>
                <a:lnTo>
                  <a:pt x="10134076" y="610631"/>
                </a:lnTo>
                <a:lnTo>
                  <a:pt x="10166858" y="588518"/>
                </a:lnTo>
                <a:lnTo>
                  <a:pt x="10188971" y="555736"/>
                </a:lnTo>
                <a:lnTo>
                  <a:pt x="10197084" y="515620"/>
                </a:lnTo>
                <a:lnTo>
                  <a:pt x="10197084" y="103124"/>
                </a:lnTo>
                <a:lnTo>
                  <a:pt x="10188971" y="63007"/>
                </a:lnTo>
                <a:lnTo>
                  <a:pt x="10166858" y="30226"/>
                </a:lnTo>
                <a:lnTo>
                  <a:pt x="10134076" y="8112"/>
                </a:lnTo>
                <a:lnTo>
                  <a:pt x="10093960" y="0"/>
                </a:lnTo>
                <a:close/>
              </a:path>
            </a:pathLst>
          </a:custGeom>
          <a:solidFill>
            <a:srgbClr val="88C01C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684859" y="2570450"/>
            <a:ext cx="10194809" cy="618964"/>
          </a:xfrm>
          <a:custGeom>
            <a:avLst/>
            <a:gdLst/>
            <a:ahLst/>
            <a:cxnLst/>
            <a:rect l="l" t="t" r="r" b="b"/>
            <a:pathLst>
              <a:path w="10197465" h="619125">
                <a:moveTo>
                  <a:pt x="10093960" y="0"/>
                </a:moveTo>
                <a:lnTo>
                  <a:pt x="103136" y="0"/>
                </a:lnTo>
                <a:lnTo>
                  <a:pt x="62991" y="8112"/>
                </a:lnTo>
                <a:lnTo>
                  <a:pt x="30208" y="30225"/>
                </a:lnTo>
                <a:lnTo>
                  <a:pt x="8105" y="63007"/>
                </a:lnTo>
                <a:lnTo>
                  <a:pt x="0" y="103124"/>
                </a:lnTo>
                <a:lnTo>
                  <a:pt x="0" y="515620"/>
                </a:lnTo>
                <a:lnTo>
                  <a:pt x="8105" y="555736"/>
                </a:lnTo>
                <a:lnTo>
                  <a:pt x="30208" y="588518"/>
                </a:lnTo>
                <a:lnTo>
                  <a:pt x="62991" y="610631"/>
                </a:lnTo>
                <a:lnTo>
                  <a:pt x="103136" y="618744"/>
                </a:lnTo>
                <a:lnTo>
                  <a:pt x="10093960" y="618744"/>
                </a:lnTo>
                <a:lnTo>
                  <a:pt x="10134076" y="610631"/>
                </a:lnTo>
                <a:lnTo>
                  <a:pt x="10166858" y="588518"/>
                </a:lnTo>
                <a:lnTo>
                  <a:pt x="10188971" y="555736"/>
                </a:lnTo>
                <a:lnTo>
                  <a:pt x="10197084" y="515620"/>
                </a:lnTo>
                <a:lnTo>
                  <a:pt x="10197084" y="103124"/>
                </a:lnTo>
                <a:lnTo>
                  <a:pt x="10188971" y="63007"/>
                </a:lnTo>
                <a:lnTo>
                  <a:pt x="10166858" y="30225"/>
                </a:lnTo>
                <a:lnTo>
                  <a:pt x="10134076" y="8112"/>
                </a:lnTo>
                <a:lnTo>
                  <a:pt x="10093960" y="0"/>
                </a:lnTo>
                <a:close/>
              </a:path>
            </a:pathLst>
          </a:custGeom>
          <a:solidFill>
            <a:srgbClr val="88C01C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62512" y="1472134"/>
            <a:ext cx="9507284" cy="1542841"/>
          </a:xfrm>
          <a:prstGeom prst="rect">
            <a:avLst/>
          </a:prstGeom>
        </p:spPr>
        <p:txBody>
          <a:bodyPr vert="horz" wrap="square" lIns="0" tIns="12062" rIns="0" bIns="0" rtlCol="0">
            <a:spAutoFit/>
          </a:bodyPr>
          <a:lstStyle/>
          <a:p>
            <a:pPr marL="12696" defTabSz="914126">
              <a:lnSpc>
                <a:spcPts val="1788"/>
              </a:lnSpc>
              <a:spcBef>
                <a:spcPts val="95"/>
              </a:spcBef>
            </a:pP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Gyvūnų gerovės ir apsaugos įstatymas nustato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privalomą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gyvūnų augintinių (šunų, kačių ir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šeškų)</a:t>
            </a:r>
            <a:r>
              <a:rPr sz="1600" b="1" spc="1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ženklinimą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696" defTabSz="914126">
              <a:lnSpc>
                <a:spcPts val="1788"/>
              </a:lnSpc>
            </a:pP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poodinėmis mikroschemomis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ir </a:t>
            </a:r>
            <a:r>
              <a:rPr sz="1600" b="1" spc="-10" dirty="0">
                <a:solidFill>
                  <a:srgbClr val="FFFFFF"/>
                </a:solidFill>
                <a:latin typeface="Times New Roman"/>
                <a:cs typeface="Times New Roman"/>
              </a:rPr>
              <a:t>jų registravimą Gyvūnų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augintinių</a:t>
            </a:r>
            <a:r>
              <a:rPr sz="1600" b="1" spc="1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b="1" spc="-5" dirty="0">
                <a:solidFill>
                  <a:srgbClr val="FFFFFF"/>
                </a:solidFill>
                <a:latin typeface="Times New Roman"/>
                <a:cs typeface="Times New Roman"/>
              </a:rPr>
              <a:t>registre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:</a:t>
            </a:r>
            <a:endParaRPr sz="16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9302" indent="-114901" defTabSz="914126">
              <a:spcBef>
                <a:spcPts val="700"/>
              </a:spcBef>
              <a:buFontTx/>
              <a:buChar char="•"/>
              <a:tabLst>
                <a:tab pos="359937" algn="l"/>
              </a:tabLst>
            </a:pP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Iki</a:t>
            </a:r>
            <a:r>
              <a:rPr sz="1400" spc="-1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2021</a:t>
            </a:r>
            <a:r>
              <a:rPr sz="1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05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01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atvestus</a:t>
            </a:r>
            <a:r>
              <a:rPr sz="1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augintinius</a:t>
            </a:r>
            <a:r>
              <a:rPr sz="1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privalu</a:t>
            </a:r>
            <a:r>
              <a:rPr sz="1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paženklinti</a:t>
            </a:r>
            <a:r>
              <a:rPr sz="1400" spc="-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ir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užregistruoti</a:t>
            </a:r>
            <a:r>
              <a:rPr sz="1400" spc="-4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iki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2022</a:t>
            </a:r>
            <a:r>
              <a:rPr sz="1400" spc="-2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05</a:t>
            </a:r>
            <a:r>
              <a:rPr sz="1400" spc="-1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01.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359302" indent="-114901" defTabSz="914126">
              <a:spcBef>
                <a:spcPts val="85"/>
              </a:spcBef>
              <a:buFontTx/>
              <a:buChar char="•"/>
              <a:tabLst>
                <a:tab pos="359937" algn="l"/>
              </a:tabLst>
            </a:pP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Nuo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2021 05 01 atvestus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gyvūnus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– per 4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mėn. </a:t>
            </a:r>
            <a:r>
              <a:rPr sz="1400" dirty="0">
                <a:solidFill>
                  <a:prstClr val="black"/>
                </a:solidFill>
                <a:latin typeface="Times New Roman"/>
                <a:cs typeface="Times New Roman"/>
              </a:rPr>
              <a:t>nuo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jų</a:t>
            </a:r>
            <a:r>
              <a:rPr sz="1400" spc="-135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400" spc="-5" dirty="0">
                <a:solidFill>
                  <a:prstClr val="black"/>
                </a:solidFill>
                <a:latin typeface="Times New Roman"/>
                <a:cs typeface="Times New Roman"/>
              </a:rPr>
              <a:t>gimimo.</a:t>
            </a:r>
            <a:endParaRPr sz="1400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defTabSz="914126">
              <a:spcBef>
                <a:spcPts val="50"/>
              </a:spcBef>
            </a:pPr>
            <a:endParaRPr sz="1799">
              <a:solidFill>
                <a:prstClr val="black"/>
              </a:solidFill>
              <a:latin typeface="Times New Roman"/>
              <a:cs typeface="Times New Roman"/>
            </a:endParaRPr>
          </a:p>
          <a:p>
            <a:pPr marL="12696" defTabSz="914126"/>
            <a:r>
              <a:rPr sz="1600" spc="-5" dirty="0">
                <a:solidFill>
                  <a:srgbClr val="FFFFFF"/>
                </a:solidFill>
                <a:latin typeface="Constantia"/>
                <a:cs typeface="Constantia"/>
              </a:rPr>
              <a:t>*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Bet ne vėliau kaip iki gyvūno </a:t>
            </a:r>
            <a:r>
              <a:rPr sz="1600" spc="-10" dirty="0">
                <a:solidFill>
                  <a:srgbClr val="FFFFFF"/>
                </a:solidFill>
                <a:latin typeface="Times New Roman"/>
                <a:cs typeface="Times New Roman"/>
              </a:rPr>
              <a:t>perdavimo </a:t>
            </a:r>
            <a:r>
              <a:rPr sz="1600" spc="-5" dirty="0">
                <a:solidFill>
                  <a:srgbClr val="FFFFFF"/>
                </a:solidFill>
                <a:latin typeface="Times New Roman"/>
                <a:cs typeface="Times New Roman"/>
              </a:rPr>
              <a:t>(pardavimo, dovanojimo, paveldėjimo) kitam</a:t>
            </a:r>
            <a:r>
              <a:rPr sz="1600" spc="1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1600" dirty="0">
                <a:solidFill>
                  <a:srgbClr val="FFFFFF"/>
                </a:solidFill>
                <a:latin typeface="Times New Roman"/>
                <a:cs typeface="Times New Roman"/>
              </a:rPr>
              <a:t>savininkui</a:t>
            </a:r>
            <a:r>
              <a:rPr sz="1600" dirty="0">
                <a:solidFill>
                  <a:srgbClr val="FFFFFF"/>
                </a:solidFill>
                <a:latin typeface="Constantia"/>
                <a:cs typeface="Constantia"/>
              </a:rPr>
              <a:t>.</a:t>
            </a:r>
            <a:endParaRPr sz="1600">
              <a:solidFill>
                <a:prstClr val="black"/>
              </a:solidFill>
              <a:latin typeface="Constantia"/>
              <a:cs typeface="Constanti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159727" y="3359699"/>
            <a:ext cx="639913" cy="584683"/>
          </a:xfrm>
          <a:custGeom>
            <a:avLst/>
            <a:gdLst/>
            <a:ahLst/>
            <a:cxnLst/>
            <a:rect l="l" t="t" r="r" b="b"/>
            <a:pathLst>
              <a:path w="640080" h="584835">
                <a:moveTo>
                  <a:pt x="608078" y="0"/>
                </a:moveTo>
                <a:lnTo>
                  <a:pt x="32004" y="0"/>
                </a:lnTo>
                <a:lnTo>
                  <a:pt x="19607" y="2603"/>
                </a:lnTo>
                <a:lnTo>
                  <a:pt x="9474" y="9477"/>
                </a:lnTo>
                <a:lnTo>
                  <a:pt x="2605" y="19619"/>
                </a:lnTo>
                <a:lnTo>
                  <a:pt x="0" y="32031"/>
                </a:lnTo>
                <a:lnTo>
                  <a:pt x="115" y="421828"/>
                </a:lnTo>
                <a:lnTo>
                  <a:pt x="2393" y="433617"/>
                </a:lnTo>
                <a:lnTo>
                  <a:pt x="9111" y="443771"/>
                </a:lnTo>
                <a:lnTo>
                  <a:pt x="19144" y="450662"/>
                </a:lnTo>
                <a:lnTo>
                  <a:pt x="31478" y="453263"/>
                </a:lnTo>
                <a:lnTo>
                  <a:pt x="384049" y="453263"/>
                </a:lnTo>
                <a:lnTo>
                  <a:pt x="512066" y="584215"/>
                </a:lnTo>
                <a:lnTo>
                  <a:pt x="512066" y="538052"/>
                </a:lnTo>
                <a:lnTo>
                  <a:pt x="493240" y="538052"/>
                </a:lnTo>
                <a:lnTo>
                  <a:pt x="392142" y="434609"/>
                </a:lnTo>
                <a:lnTo>
                  <a:pt x="24889" y="434609"/>
                </a:lnTo>
                <a:lnTo>
                  <a:pt x="18982" y="428956"/>
                </a:lnTo>
                <a:lnTo>
                  <a:pt x="18833" y="422173"/>
                </a:lnTo>
                <a:lnTo>
                  <a:pt x="18826" y="32031"/>
                </a:lnTo>
                <a:lnTo>
                  <a:pt x="19014" y="24832"/>
                </a:lnTo>
                <a:lnTo>
                  <a:pt x="24811" y="19038"/>
                </a:lnTo>
                <a:lnTo>
                  <a:pt x="32004" y="18849"/>
                </a:lnTo>
                <a:lnTo>
                  <a:pt x="636750" y="18849"/>
                </a:lnTo>
                <a:lnTo>
                  <a:pt x="630887" y="9875"/>
                </a:lnTo>
                <a:lnTo>
                  <a:pt x="620673" y="2756"/>
                </a:lnTo>
                <a:lnTo>
                  <a:pt x="608078" y="0"/>
                </a:lnTo>
                <a:close/>
              </a:path>
              <a:path w="640080" h="584835">
                <a:moveTo>
                  <a:pt x="636750" y="18849"/>
                </a:moveTo>
                <a:lnTo>
                  <a:pt x="608078" y="18849"/>
                </a:lnTo>
                <a:lnTo>
                  <a:pt x="615609" y="19132"/>
                </a:lnTo>
                <a:lnTo>
                  <a:pt x="621500" y="25444"/>
                </a:lnTo>
                <a:lnTo>
                  <a:pt x="621287" y="32031"/>
                </a:lnTo>
                <a:lnTo>
                  <a:pt x="621257" y="422173"/>
                </a:lnTo>
                <a:lnTo>
                  <a:pt x="621068" y="429380"/>
                </a:lnTo>
                <a:lnTo>
                  <a:pt x="615279" y="435174"/>
                </a:lnTo>
                <a:lnTo>
                  <a:pt x="608078" y="435363"/>
                </a:lnTo>
                <a:lnTo>
                  <a:pt x="493240" y="435363"/>
                </a:lnTo>
                <a:lnTo>
                  <a:pt x="493240" y="538052"/>
                </a:lnTo>
                <a:lnTo>
                  <a:pt x="512066" y="538052"/>
                </a:lnTo>
                <a:lnTo>
                  <a:pt x="512066" y="454205"/>
                </a:lnTo>
                <a:lnTo>
                  <a:pt x="608078" y="454205"/>
                </a:lnTo>
                <a:lnTo>
                  <a:pt x="620480" y="451601"/>
                </a:lnTo>
                <a:lnTo>
                  <a:pt x="630614" y="444728"/>
                </a:lnTo>
                <a:lnTo>
                  <a:pt x="637465" y="434609"/>
                </a:lnTo>
                <a:lnTo>
                  <a:pt x="640083" y="422173"/>
                </a:lnTo>
                <a:lnTo>
                  <a:pt x="640083" y="32981"/>
                </a:lnTo>
                <a:lnTo>
                  <a:pt x="637698" y="20302"/>
                </a:lnTo>
                <a:lnTo>
                  <a:pt x="636750" y="18849"/>
                </a:lnTo>
                <a:close/>
              </a:path>
              <a:path w="640080" h="584835">
                <a:moveTo>
                  <a:pt x="391988" y="434452"/>
                </a:moveTo>
                <a:lnTo>
                  <a:pt x="32004" y="434452"/>
                </a:lnTo>
                <a:lnTo>
                  <a:pt x="24889" y="434609"/>
                </a:lnTo>
                <a:lnTo>
                  <a:pt x="392142" y="434609"/>
                </a:lnTo>
                <a:lnTo>
                  <a:pt x="391988" y="434452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79701" y="3453838"/>
            <a:ext cx="0" cy="198068"/>
          </a:xfrm>
          <a:custGeom>
            <a:avLst/>
            <a:gdLst/>
            <a:ahLst/>
            <a:cxnLst/>
            <a:rect l="l" t="t" r="r" b="b"/>
            <a:pathLst>
              <a:path h="198120">
                <a:moveTo>
                  <a:pt x="0" y="0"/>
                </a:moveTo>
                <a:lnTo>
                  <a:pt x="0" y="197842"/>
                </a:lnTo>
              </a:path>
            </a:pathLst>
          </a:custGeom>
          <a:ln w="21179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60864" y="3682239"/>
            <a:ext cx="38090" cy="38090"/>
          </a:xfrm>
          <a:custGeom>
            <a:avLst/>
            <a:gdLst/>
            <a:ahLst/>
            <a:cxnLst/>
            <a:rect l="l" t="t" r="r" b="b"/>
            <a:pathLst>
              <a:path w="38100" h="38100">
                <a:moveTo>
                  <a:pt x="18825" y="0"/>
                </a:moveTo>
                <a:lnTo>
                  <a:pt x="11499" y="1480"/>
                </a:lnTo>
                <a:lnTo>
                  <a:pt x="5515" y="5517"/>
                </a:lnTo>
                <a:lnTo>
                  <a:pt x="1479" y="11506"/>
                </a:lnTo>
                <a:lnTo>
                  <a:pt x="0" y="18842"/>
                </a:lnTo>
                <a:lnTo>
                  <a:pt x="1479" y="26174"/>
                </a:lnTo>
                <a:lnTo>
                  <a:pt x="5515" y="32164"/>
                </a:lnTo>
                <a:lnTo>
                  <a:pt x="11499" y="36203"/>
                </a:lnTo>
                <a:lnTo>
                  <a:pt x="18825" y="37684"/>
                </a:lnTo>
                <a:lnTo>
                  <a:pt x="26155" y="36203"/>
                </a:lnTo>
                <a:lnTo>
                  <a:pt x="32139" y="32164"/>
                </a:lnTo>
                <a:lnTo>
                  <a:pt x="36173" y="26174"/>
                </a:lnTo>
                <a:lnTo>
                  <a:pt x="37651" y="18842"/>
                </a:lnTo>
                <a:lnTo>
                  <a:pt x="36173" y="11506"/>
                </a:lnTo>
                <a:lnTo>
                  <a:pt x="32139" y="5517"/>
                </a:lnTo>
                <a:lnTo>
                  <a:pt x="26155" y="1480"/>
                </a:lnTo>
                <a:lnTo>
                  <a:pt x="18825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143717" y="912134"/>
            <a:ext cx="6182020" cy="330749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12696">
              <a:spcBef>
                <a:spcPts val="105"/>
              </a:spcBef>
            </a:pPr>
            <a:r>
              <a:rPr sz="1999" spc="-25" dirty="0"/>
              <a:t>PRIVALOMAS </a:t>
            </a:r>
            <a:r>
              <a:rPr sz="1999" dirty="0"/>
              <a:t>GYVŪNŲ AUGINTINIŲ</a:t>
            </a:r>
            <a:r>
              <a:rPr sz="1999" spc="-140" dirty="0"/>
              <a:t> </a:t>
            </a:r>
            <a:r>
              <a:rPr sz="1999" dirty="0"/>
              <a:t>ŽENKLINIMAS</a:t>
            </a:r>
            <a:endParaRPr sz="1999"/>
          </a:p>
        </p:txBody>
      </p:sp>
      <p:sp>
        <p:nvSpPr>
          <p:cNvPr id="9" name="object 9"/>
          <p:cNvSpPr/>
          <p:nvPr/>
        </p:nvSpPr>
        <p:spPr>
          <a:xfrm>
            <a:off x="5441402" y="156425"/>
            <a:ext cx="1365438" cy="4627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914126"/>
            <a:endParaRPr sz="1799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991293" y="3453759"/>
            <a:ext cx="9516171" cy="641583"/>
          </a:xfrm>
          <a:prstGeom prst="rect">
            <a:avLst/>
          </a:prstGeom>
        </p:spPr>
        <p:txBody>
          <a:bodyPr vert="horz" wrap="square" lIns="0" tIns="13332" rIns="0" bIns="0" rtlCol="0">
            <a:spAutoFit/>
          </a:bodyPr>
          <a:lstStyle/>
          <a:p>
            <a:pPr marL="34915" defTabSz="914126">
              <a:spcBef>
                <a:spcPts val="105"/>
              </a:spcBef>
            </a:pPr>
            <a:r>
              <a:rPr sz="1999" b="1" dirty="0">
                <a:solidFill>
                  <a:prstClr val="black"/>
                </a:solidFill>
                <a:latin typeface="Times New Roman"/>
                <a:cs typeface="Times New Roman"/>
              </a:rPr>
              <a:t>Svarbu: </a:t>
            </a:r>
            <a:r>
              <a:rPr lang="lt-LT" sz="1999" b="1" dirty="0">
                <a:solidFill>
                  <a:prstClr val="black"/>
                </a:solidFill>
                <a:latin typeface="Times New Roman"/>
                <a:cs typeface="Times New Roman"/>
              </a:rPr>
              <a:t>- gyvūnų augintinių veisėjai veiklą privalo registruoti GAR;</a:t>
            </a:r>
          </a:p>
          <a:p>
            <a:pPr marL="34915" defTabSz="914126">
              <a:spcBef>
                <a:spcPts val="105"/>
              </a:spcBef>
            </a:pPr>
            <a:r>
              <a:rPr lang="lt-LT" sz="1999" b="1" dirty="0">
                <a:solidFill>
                  <a:prstClr val="black"/>
                </a:solidFill>
                <a:latin typeface="Times New Roman"/>
                <a:cs typeface="Times New Roman"/>
              </a:rPr>
              <a:t>	- visi</a:t>
            </a:r>
            <a:r>
              <a:rPr sz="1999" b="1" dirty="0">
                <a:solidFill>
                  <a:prstClr val="black"/>
                </a:solidFill>
                <a:latin typeface="Times New Roman"/>
                <a:cs typeface="Times New Roman"/>
              </a:rPr>
              <a:t> veisimui naudojami gyvūnai </a:t>
            </a:r>
            <a:r>
              <a:rPr sz="199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privalo </a:t>
            </a:r>
            <a:r>
              <a:rPr sz="1999" b="1" dirty="0">
                <a:solidFill>
                  <a:prstClr val="black"/>
                </a:solidFill>
                <a:latin typeface="Times New Roman"/>
                <a:cs typeface="Times New Roman"/>
              </a:rPr>
              <a:t>būti </a:t>
            </a:r>
            <a:r>
              <a:rPr sz="199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paženklinti </a:t>
            </a:r>
            <a:r>
              <a:rPr sz="1999" b="1" dirty="0">
                <a:solidFill>
                  <a:prstClr val="black"/>
                </a:solidFill>
                <a:latin typeface="Times New Roman"/>
                <a:cs typeface="Times New Roman"/>
              </a:rPr>
              <a:t>ir </a:t>
            </a:r>
            <a:r>
              <a:rPr sz="1999" b="1" spc="-5" dirty="0">
                <a:solidFill>
                  <a:prstClr val="black"/>
                </a:solidFill>
                <a:latin typeface="Times New Roman"/>
                <a:cs typeface="Times New Roman"/>
              </a:rPr>
              <a:t>užregistruoti</a:t>
            </a:r>
            <a:r>
              <a:rPr sz="1999" b="1" spc="-250" dirty="0">
                <a:solidFill>
                  <a:prstClr val="black"/>
                </a:solidFill>
                <a:latin typeface="Times New Roman"/>
                <a:cs typeface="Times New Roman"/>
              </a:rPr>
              <a:t> </a:t>
            </a:r>
            <a:r>
              <a:rPr sz="1999" b="1" dirty="0">
                <a:solidFill>
                  <a:prstClr val="black"/>
                </a:solidFill>
                <a:latin typeface="Times New Roman"/>
                <a:cs typeface="Times New Roman"/>
              </a:rPr>
              <a:t>GAR.</a:t>
            </a:r>
            <a:endParaRPr sz="1999" dirty="0">
              <a:solidFill>
                <a:prstClr val="black"/>
              </a:solidFill>
              <a:latin typeface="Times New Roman"/>
              <a:cs typeface="Times New Roman"/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6DDCA14C-4AFF-1C6D-6562-0738529512A8}"/>
              </a:ext>
            </a:extLst>
          </p:cNvPr>
          <p:cNvSpPr/>
          <p:nvPr/>
        </p:nvSpPr>
        <p:spPr>
          <a:xfrm>
            <a:off x="9599612" y="4530330"/>
            <a:ext cx="2234091" cy="1808987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9">
            <a:extLst>
              <a:ext uri="{FF2B5EF4-FFF2-40B4-BE49-F238E27FC236}">
                <a16:creationId xmlns:a16="http://schemas.microsoft.com/office/drawing/2014/main" id="{773CC7F6-1FAD-0C0E-C635-DED9F10F3DAE}"/>
              </a:ext>
            </a:extLst>
          </p:cNvPr>
          <p:cNvSpPr txBox="1"/>
          <p:nvPr/>
        </p:nvSpPr>
        <p:spPr>
          <a:xfrm>
            <a:off x="3198812" y="4357541"/>
            <a:ext cx="6193155" cy="1444626"/>
          </a:xfrm>
          <a:prstGeom prst="rect">
            <a:avLst/>
          </a:prstGeom>
        </p:spPr>
        <p:txBody>
          <a:bodyPr vert="horz" wrap="square" lIns="0" tIns="1149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05"/>
              </a:spcBef>
            </a:pPr>
            <a:r>
              <a:rPr lang="lt-LT" sz="1600" b="1" spc="-5" dirty="0">
                <a:latin typeface="Times New Roman"/>
                <a:cs typeface="Times New Roman"/>
              </a:rPr>
              <a:t>Gyvūnus augintinius </a:t>
            </a:r>
            <a:r>
              <a:rPr lang="lt-LT" sz="1600" b="1" spc="-10" dirty="0">
                <a:latin typeface="Times New Roman"/>
                <a:cs typeface="Times New Roman"/>
              </a:rPr>
              <a:t>ženklina </a:t>
            </a:r>
            <a:r>
              <a:rPr lang="lt-LT" sz="1600" b="1" spc="-5" dirty="0">
                <a:latin typeface="Times New Roman"/>
                <a:cs typeface="Times New Roman"/>
              </a:rPr>
              <a:t>ir</a:t>
            </a:r>
            <a:r>
              <a:rPr lang="lt-LT" sz="1600" b="1" spc="50" dirty="0">
                <a:latin typeface="Times New Roman"/>
                <a:cs typeface="Times New Roman"/>
              </a:rPr>
              <a:t> </a:t>
            </a:r>
            <a:r>
              <a:rPr lang="lt-LT" sz="1600" b="1" spc="-5" dirty="0">
                <a:latin typeface="Times New Roman"/>
                <a:cs typeface="Times New Roman"/>
              </a:rPr>
              <a:t>registruoja:</a:t>
            </a:r>
            <a:endParaRPr lang="lt-LT" sz="1600" dirty="0">
              <a:latin typeface="Times New Roman"/>
              <a:cs typeface="Times New Roman"/>
            </a:endParaRPr>
          </a:p>
          <a:p>
            <a:pPr marL="228600" marR="238760" indent="-229235">
              <a:lnSpc>
                <a:spcPts val="1730"/>
              </a:lnSpc>
              <a:spcAft>
                <a:spcPts val="1200"/>
              </a:spcAft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lang="lt-LT" sz="1600" b="1" spc="-5" dirty="0">
                <a:latin typeface="Times New Roman"/>
                <a:cs typeface="Times New Roman"/>
              </a:rPr>
              <a:t>privatūs veterinarijos gydytojai – </a:t>
            </a:r>
            <a:r>
              <a:rPr lang="lt-LT" sz="1600" b="1" spc="-20" dirty="0">
                <a:latin typeface="Times New Roman"/>
                <a:cs typeface="Times New Roman"/>
              </a:rPr>
              <a:t>1194, </a:t>
            </a:r>
            <a:r>
              <a:rPr lang="lt-LT" sz="1600" b="1" spc="-5" dirty="0">
                <a:latin typeface="Times New Roman"/>
                <a:cs typeface="Times New Roman"/>
              </a:rPr>
              <a:t>iš </a:t>
            </a:r>
            <a:r>
              <a:rPr lang="lt-LT" sz="1600" b="1" spc="-10" dirty="0">
                <a:latin typeface="Times New Roman"/>
                <a:cs typeface="Times New Roman"/>
              </a:rPr>
              <a:t>kurių </a:t>
            </a:r>
            <a:r>
              <a:rPr lang="lt-LT" sz="1600" b="1" spc="-5" dirty="0">
                <a:latin typeface="Times New Roman"/>
                <a:cs typeface="Times New Roman"/>
              </a:rPr>
              <a:t>ženklinimo /  </a:t>
            </a:r>
            <a:r>
              <a:rPr lang="lt-LT" sz="1600" b="1" spc="-10" dirty="0">
                <a:latin typeface="Times New Roman"/>
                <a:cs typeface="Times New Roman"/>
              </a:rPr>
              <a:t>registravimo </a:t>
            </a:r>
            <a:r>
              <a:rPr lang="lt-LT" sz="1600" b="1" spc="-5" dirty="0">
                <a:latin typeface="Times New Roman"/>
                <a:cs typeface="Times New Roman"/>
              </a:rPr>
              <a:t>paslaugas teikė socialiai </a:t>
            </a:r>
            <a:r>
              <a:rPr lang="lt-LT" sz="1600" b="1" spc="-10" dirty="0">
                <a:latin typeface="Times New Roman"/>
                <a:cs typeface="Times New Roman"/>
              </a:rPr>
              <a:t>remtiniems asmenims </a:t>
            </a:r>
            <a:r>
              <a:rPr lang="lt-LT" sz="1600" b="1" spc="-5" dirty="0">
                <a:latin typeface="Times New Roman"/>
                <a:cs typeface="Times New Roman"/>
              </a:rPr>
              <a:t>–</a:t>
            </a:r>
            <a:r>
              <a:rPr lang="lt-LT" sz="1600" b="1" spc="360" dirty="0">
                <a:latin typeface="Times New Roman"/>
                <a:cs typeface="Times New Roman"/>
              </a:rPr>
              <a:t> </a:t>
            </a:r>
            <a:r>
              <a:rPr lang="lt-LT" sz="1600" b="1" dirty="0">
                <a:latin typeface="Times New Roman"/>
                <a:cs typeface="Times New Roman"/>
              </a:rPr>
              <a:t>125</a:t>
            </a:r>
            <a:endParaRPr lang="lt-LT" sz="1600" dirty="0">
              <a:latin typeface="Times New Roman"/>
              <a:cs typeface="Times New Roman"/>
            </a:endParaRPr>
          </a:p>
          <a:p>
            <a:pPr marL="228600" indent="-229235">
              <a:lnSpc>
                <a:spcPct val="100000"/>
              </a:lnSpc>
              <a:spcAft>
                <a:spcPts val="1200"/>
              </a:spcAft>
              <a:buFont typeface="Arial"/>
              <a:buChar char="•"/>
              <a:tabLst>
                <a:tab pos="228600" algn="l"/>
                <a:tab pos="229235" algn="l"/>
              </a:tabLst>
            </a:pPr>
            <a:r>
              <a:rPr lang="lt-LT" sz="1600" b="1" spc="-15" dirty="0">
                <a:latin typeface="Times New Roman"/>
                <a:cs typeface="Times New Roman"/>
              </a:rPr>
              <a:t>Žemės </a:t>
            </a:r>
            <a:r>
              <a:rPr lang="lt-LT" sz="1600" b="1" spc="-10" dirty="0">
                <a:latin typeface="Times New Roman"/>
                <a:cs typeface="Times New Roman"/>
              </a:rPr>
              <a:t>ūkio ministro </a:t>
            </a:r>
            <a:r>
              <a:rPr lang="lt-LT" sz="1600" b="1" spc="-5" dirty="0">
                <a:latin typeface="Times New Roman"/>
                <a:cs typeface="Times New Roman"/>
              </a:rPr>
              <a:t>nustatyta tvarka patvirtinti gyvūnų augintinių </a:t>
            </a:r>
            <a:r>
              <a:rPr lang="lt-LT" sz="1600" b="1" spc="-10" dirty="0">
                <a:latin typeface="Times New Roman"/>
                <a:cs typeface="Times New Roman"/>
              </a:rPr>
              <a:t>ženklinimo</a:t>
            </a:r>
            <a:r>
              <a:rPr lang="lt-LT" sz="1600" b="1" spc="290" dirty="0">
                <a:latin typeface="Times New Roman"/>
                <a:cs typeface="Times New Roman"/>
              </a:rPr>
              <a:t> </a:t>
            </a:r>
            <a:r>
              <a:rPr lang="lt-LT" sz="1600" b="1" spc="-5" dirty="0">
                <a:latin typeface="Times New Roman"/>
                <a:cs typeface="Times New Roman"/>
              </a:rPr>
              <a:t>ir registravimo paslaugų teikėjai – 83</a:t>
            </a:r>
            <a:endParaRPr lang="lt-LT" sz="1600" dirty="0">
              <a:latin typeface="Times New Roman"/>
              <a:cs typeface="Times New Roman"/>
            </a:endParaRPr>
          </a:p>
        </p:txBody>
      </p:sp>
      <p:sp>
        <p:nvSpPr>
          <p:cNvPr id="13" name="object 12">
            <a:extLst>
              <a:ext uri="{FF2B5EF4-FFF2-40B4-BE49-F238E27FC236}">
                <a16:creationId xmlns:a16="http://schemas.microsoft.com/office/drawing/2014/main" id="{74D83DD0-EF1C-7B18-A5AA-F2A4D0CD8C85}"/>
              </a:ext>
            </a:extLst>
          </p:cNvPr>
          <p:cNvSpPr txBox="1"/>
          <p:nvPr/>
        </p:nvSpPr>
        <p:spPr>
          <a:xfrm>
            <a:off x="887729" y="4267200"/>
            <a:ext cx="2101850" cy="1704954"/>
          </a:xfrm>
          <a:prstGeom prst="rect">
            <a:avLst/>
          </a:prstGeom>
          <a:ln w="9525">
            <a:solidFill>
              <a:srgbClr val="001F5F"/>
            </a:solidFill>
          </a:ln>
        </p:spPr>
        <p:txBody>
          <a:bodyPr vert="horz" wrap="square" lIns="0" tIns="12065" rIns="0" bIns="0" rtlCol="0">
            <a:spAutoFit/>
          </a:bodyPr>
          <a:lstStyle/>
          <a:p>
            <a:pPr marL="90170">
              <a:lnSpc>
                <a:spcPct val="100000"/>
              </a:lnSpc>
              <a:spcAft>
                <a:spcPts val="600"/>
              </a:spcAft>
              <a:buClr>
                <a:srgbClr val="679015"/>
              </a:buClr>
              <a:tabLst>
                <a:tab pos="395605" algn="l"/>
                <a:tab pos="396240" algn="l"/>
              </a:tabLst>
            </a:pPr>
            <a:r>
              <a:rPr lang="lt-LT" sz="1800" spc="-5" dirty="0">
                <a:latin typeface="Times New Roman"/>
                <a:cs typeface="Times New Roman"/>
              </a:rPr>
              <a:t>2022-10-01 GAR</a:t>
            </a:r>
          </a:p>
          <a:p>
            <a:pPr marL="395605" indent="-305435">
              <a:lnSpc>
                <a:spcPct val="100000"/>
              </a:lnSpc>
              <a:spcAft>
                <a:spcPts val="600"/>
              </a:spcAft>
              <a:buClr>
                <a:srgbClr val="679015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1800" spc="-5" dirty="0" err="1">
                <a:latin typeface="Times New Roman"/>
                <a:cs typeface="Times New Roman"/>
              </a:rPr>
              <a:t>Šunų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lt-LT" sz="1800" spc="-5" dirty="0">
                <a:latin typeface="Times New Roman"/>
                <a:cs typeface="Times New Roman"/>
              </a:rPr>
              <a:t>– 214 235</a:t>
            </a:r>
            <a:endParaRPr sz="1800" dirty="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spcAft>
                <a:spcPts val="600"/>
              </a:spcAft>
              <a:buClr>
                <a:srgbClr val="679015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1800" spc="-5" dirty="0" err="1">
                <a:latin typeface="Times New Roman"/>
                <a:cs typeface="Times New Roman"/>
              </a:rPr>
              <a:t>Kačių</a:t>
            </a:r>
            <a:r>
              <a:rPr lang="lt-LT" sz="1800" spc="-5" dirty="0">
                <a:latin typeface="Times New Roman"/>
                <a:cs typeface="Times New Roman"/>
              </a:rPr>
              <a:t> –</a:t>
            </a:r>
            <a:r>
              <a:rPr sz="1800" spc="-5" dirty="0">
                <a:latin typeface="Times New Roman"/>
                <a:cs typeface="Times New Roman"/>
              </a:rPr>
              <a:t> </a:t>
            </a:r>
            <a:r>
              <a:rPr lang="lt-LT" sz="1800" spc="-5" dirty="0">
                <a:latin typeface="Times New Roman"/>
                <a:cs typeface="Times New Roman"/>
              </a:rPr>
              <a:t>104 239</a:t>
            </a:r>
            <a:endParaRPr sz="1800" dirty="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spcAft>
                <a:spcPts val="600"/>
              </a:spcAft>
              <a:buClr>
                <a:srgbClr val="679015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1800" spc="-5" dirty="0" err="1">
                <a:latin typeface="Times New Roman"/>
                <a:cs typeface="Times New Roman"/>
              </a:rPr>
              <a:t>Šeškų</a:t>
            </a:r>
            <a:r>
              <a:rPr lang="lt-LT" sz="1800" spc="-5" dirty="0">
                <a:latin typeface="Times New Roman"/>
                <a:cs typeface="Times New Roman"/>
              </a:rPr>
              <a:t> –</a:t>
            </a:r>
            <a:r>
              <a:rPr sz="1800" spc="-15" dirty="0">
                <a:latin typeface="Times New Roman"/>
                <a:cs typeface="Times New Roman"/>
              </a:rPr>
              <a:t> </a:t>
            </a:r>
            <a:r>
              <a:rPr lang="lt-LT" sz="1800" spc="-15" dirty="0">
                <a:latin typeface="Times New Roman"/>
                <a:cs typeface="Times New Roman"/>
              </a:rPr>
              <a:t>365</a:t>
            </a:r>
            <a:endParaRPr sz="1800" dirty="0">
              <a:latin typeface="Times New Roman"/>
              <a:cs typeface="Times New Roman"/>
            </a:endParaRPr>
          </a:p>
          <a:p>
            <a:pPr marL="395605" indent="-305435">
              <a:lnSpc>
                <a:spcPct val="100000"/>
              </a:lnSpc>
              <a:spcAft>
                <a:spcPts val="600"/>
              </a:spcAft>
              <a:buClr>
                <a:srgbClr val="679015"/>
              </a:buClr>
              <a:buFont typeface="Arial"/>
              <a:buChar char="•"/>
              <a:tabLst>
                <a:tab pos="395605" algn="l"/>
                <a:tab pos="396240" algn="l"/>
              </a:tabLst>
            </a:pPr>
            <a:r>
              <a:rPr sz="1800" b="1" spc="-5" dirty="0" err="1">
                <a:latin typeface="Times New Roman"/>
                <a:cs typeface="Times New Roman"/>
              </a:rPr>
              <a:t>Iš</a:t>
            </a:r>
            <a:r>
              <a:rPr sz="1800" b="1" spc="-5" dirty="0">
                <a:latin typeface="Times New Roman"/>
                <a:cs typeface="Times New Roman"/>
              </a:rPr>
              <a:t> </a:t>
            </a:r>
            <a:r>
              <a:rPr sz="1800" b="1" dirty="0" err="1">
                <a:latin typeface="Times New Roman"/>
                <a:cs typeface="Times New Roman"/>
              </a:rPr>
              <a:t>viso</a:t>
            </a:r>
            <a:r>
              <a:rPr lang="lt-LT" sz="1800" b="1" dirty="0">
                <a:latin typeface="Times New Roman"/>
                <a:cs typeface="Times New Roman"/>
              </a:rPr>
              <a:t>:</a:t>
            </a:r>
            <a:r>
              <a:rPr sz="1800" b="1" dirty="0">
                <a:latin typeface="Times New Roman"/>
                <a:cs typeface="Times New Roman"/>
              </a:rPr>
              <a:t> </a:t>
            </a:r>
            <a:r>
              <a:rPr lang="lt-LT" sz="1800" b="1" dirty="0">
                <a:latin typeface="Times New Roman"/>
                <a:cs typeface="Times New Roman"/>
              </a:rPr>
              <a:t>318 839</a:t>
            </a:r>
            <a:endParaRPr sz="1800" dirty="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Dog and cat wallpaper download. | Cute cats and dogs, Kittens and puppies,  Kittens cutest"/>
          <p:cNvSpPr>
            <a:spLocks noChangeAspect="1" noChangeArrowheads="1"/>
          </p:cNvSpPr>
          <p:nvPr/>
        </p:nvSpPr>
        <p:spPr bwMode="auto">
          <a:xfrm>
            <a:off x="5418890" y="4519617"/>
            <a:ext cx="304721" cy="304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6" tIns="45708" rIns="91416" bIns="45708" numCol="1" anchor="t" anchorCtr="0" compatLnSpc="1">
            <a:prstTxWarp prst="textNoShape">
              <a:avLst/>
            </a:prstTxWarp>
          </a:bodyPr>
          <a:lstStyle/>
          <a:p>
            <a:pPr defTabSz="914126"/>
            <a:endParaRPr lang="en-GB" sz="1799" dirty="0">
              <a:solidFill>
                <a:srgbClr val="4D4D4D"/>
              </a:solidFill>
              <a:latin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739753" y="5786611"/>
            <a:ext cx="54490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126">
              <a:spcBef>
                <a:spcPct val="0"/>
              </a:spcBef>
              <a:spcAft>
                <a:spcPts val="600"/>
              </a:spcAft>
              <a:defRPr/>
            </a:pPr>
            <a:r>
              <a:rPr lang="lt-LT" sz="1600" b="1" dirty="0">
                <a:solidFill>
                  <a:srgbClr val="FFFFFF"/>
                </a:solidFill>
                <a:latin typeface="Trebuchet MS" panose="020B0603020202020204" pitchFamily="34" charset="0"/>
              </a:rPr>
              <a:t>Sveikatos ir maisto saugos Generalinis Direktoratas</a:t>
            </a:r>
            <a:endParaRPr lang="en-GB" sz="1600" b="1" dirty="0">
              <a:solidFill>
                <a:srgbClr val="FFFFFF"/>
              </a:solidFill>
              <a:latin typeface="Trebuchet MS" panose="020B0603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39" t="22088" r="42003" b="51380"/>
          <a:stretch/>
        </p:blipFill>
        <p:spPr>
          <a:xfrm>
            <a:off x="972917" y="2486192"/>
            <a:ext cx="4464926" cy="2922226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4184739" y="5864516"/>
            <a:ext cx="779118" cy="95287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6811897" y="5078524"/>
            <a:ext cx="183848" cy="445157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6579336" y="4796007"/>
            <a:ext cx="303318" cy="370964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4754314" y="5554412"/>
            <a:ext cx="465798" cy="569681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6332012" y="5301103"/>
            <a:ext cx="464063" cy="56755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3103898" y="6025027"/>
            <a:ext cx="970207" cy="1186585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5285854" y="5942927"/>
            <a:ext cx="596469" cy="729495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5438545" y="5377179"/>
            <a:ext cx="559283" cy="684016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6240088" y="5102017"/>
            <a:ext cx="183848" cy="445157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7062590" y="4615929"/>
            <a:ext cx="183848" cy="445157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4861760" y="6226732"/>
            <a:ext cx="335419" cy="812159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5010568" y="5924057"/>
            <a:ext cx="183848" cy="445157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9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5881537" y="5643348"/>
            <a:ext cx="285436" cy="691133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0" cstate="print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7426374" y="4495889"/>
            <a:ext cx="257169" cy="314523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2" cstate="print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68648" b="79018" l="34841" r="42178">
                        <a14:foregroundMark x1="39686" y1="70528" x2="39455" y2="73984"/>
                        <a14:foregroundMark x1="40794" y1="72771" x2="40794" y2="75925"/>
                        <a14:foregroundMark x1="37979" y1="70891" x2="38025" y2="73802"/>
                        <a14:foregroundMark x1="36871" y1="72771" x2="36733" y2="76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5753" t="69670" r="58113" b="20475"/>
          <a:stretch/>
        </p:blipFill>
        <p:spPr>
          <a:xfrm>
            <a:off x="7063993" y="4834275"/>
            <a:ext cx="370903" cy="453623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4" cstate="print"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ackgroundRemoval t="67859" b="75318" l="43886" r="4822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005" t="68498" r="52994" b="25009"/>
          <a:stretch/>
        </p:blipFill>
        <p:spPr>
          <a:xfrm>
            <a:off x="7501956" y="4757661"/>
            <a:ext cx="98996" cy="239703"/>
          </a:xfrm>
          <a:prstGeom prst="rect">
            <a:avLst/>
          </a:prstGeom>
          <a:scene3d>
            <a:camera prst="isometricOffAxis2Top"/>
            <a:lightRig rig="threePt" dir="t"/>
          </a:scene3d>
        </p:spPr>
      </p:pic>
      <p:sp>
        <p:nvSpPr>
          <p:cNvPr id="25" name="Title 5"/>
          <p:cNvSpPr txBox="1">
            <a:spLocks/>
          </p:cNvSpPr>
          <p:nvPr/>
        </p:nvSpPr>
        <p:spPr>
          <a:xfrm>
            <a:off x="5177453" y="1869583"/>
            <a:ext cx="6016475" cy="1058578"/>
          </a:xfrm>
          <a:prstGeom prst="rect">
            <a:avLst/>
          </a:prstGeom>
        </p:spPr>
        <p:txBody>
          <a:bodyPr vert="horz" wrap="none" lIns="91416" tIns="45708" rIns="91416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914126"/>
            <a:r>
              <a:rPr lang="en-GB" sz="3600" b="1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itka Heading" panose="02000505000000020004" pitchFamily="2" charset="0"/>
              </a:rPr>
              <a:t>E</a:t>
            </a:r>
            <a:r>
              <a:rPr lang="lt-LT" sz="3600" b="1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itka Heading" panose="02000505000000020004" pitchFamily="2" charset="0"/>
              </a:rPr>
              <a:t>S Koordinuotas nelegalios </a:t>
            </a:r>
          </a:p>
          <a:p>
            <a:pPr algn="ctr" defTabSz="914126"/>
            <a:r>
              <a:rPr lang="lt-LT" sz="3600" b="1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itka Heading" panose="02000505000000020004" pitchFamily="2" charset="0"/>
              </a:rPr>
              <a:t>prekybos gyvūnais augintiniais </a:t>
            </a:r>
          </a:p>
          <a:p>
            <a:pPr algn="ctr" defTabSz="914126"/>
            <a:r>
              <a:rPr lang="lt-LT" sz="3600" b="1" dirty="0"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Sitka Heading" panose="02000505000000020004" pitchFamily="2" charset="0"/>
              </a:rPr>
              <a:t>kontrolės planas</a:t>
            </a:r>
            <a:endParaRPr lang="en-GB" sz="3600" b="1" dirty="0">
              <a:solidFill>
                <a:srgbClr val="FFFFFF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  <a:latin typeface="Sitka Heading" panose="02000505000000020004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8A9E4F9-F9ED-58AF-16BD-78CF97E8EBFA}"/>
              </a:ext>
            </a:extLst>
          </p:cNvPr>
          <p:cNvPicPr>
            <a:picLocks noChangeAspect="1"/>
          </p:cNvPicPr>
          <p:nvPr/>
        </p:nvPicPr>
        <p:blipFill rotWithShape="1">
          <a:blip r:embed="rId26"/>
          <a:srcRect r="54981"/>
          <a:stretch/>
        </p:blipFill>
        <p:spPr>
          <a:xfrm>
            <a:off x="8083271" y="3770428"/>
            <a:ext cx="3944134" cy="14983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361B72D-BCBA-23BC-87EB-08A6206A9715}"/>
              </a:ext>
            </a:extLst>
      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94897" y="1411450"/>
            <a:ext cx="918474" cy="91626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1B15244-FCA4-1FD6-1098-E8815354285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3736870" y="381000"/>
            <a:ext cx="1365622" cy="4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1162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0FA74E1-0802-4600-8D25-2F62BFB38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2" y="838200"/>
            <a:ext cx="9750425" cy="457200"/>
          </a:xfrm>
        </p:spPr>
        <p:txBody>
          <a:bodyPr/>
          <a:lstStyle/>
          <a:p>
            <a: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lt-LT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72C0E17-7FCB-4163-8A28-2074BBBB8A82}"/>
              </a:ext>
            </a:extLst>
          </p:cNvPr>
          <p:cNvSpPr txBox="1"/>
          <p:nvPr/>
        </p:nvSpPr>
        <p:spPr>
          <a:xfrm>
            <a:off x="1141412" y="870778"/>
            <a:ext cx="6248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PILIEČIŲ INICIATYVOS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05D640-DF66-4153-A539-5203454D5FDB}"/>
              </a:ext>
            </a:extLst>
          </p:cNvPr>
          <p:cNvSpPr txBox="1"/>
          <p:nvPr/>
        </p:nvSpPr>
        <p:spPr>
          <a:xfrm>
            <a:off x="225424" y="2116106"/>
            <a:ext cx="5791200" cy="1200329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Europos piliečių iniciatyva </a:t>
            </a:r>
          </a:p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„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End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Cage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lt-LT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Age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 / „Narvų amžiaus pabaiga“</a:t>
            </a: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F5536C9B-8920-4A4E-8466-E2EDCD7CB68B}"/>
              </a:ext>
            </a:extLst>
          </p:cNvPr>
          <p:cNvSpPr/>
          <p:nvPr/>
        </p:nvSpPr>
        <p:spPr>
          <a:xfrm>
            <a:off x="736891" y="3130602"/>
            <a:ext cx="228600" cy="31200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D2FE3C2-90AB-4E24-B1A6-EB72BD464C5F}"/>
              </a:ext>
            </a:extLst>
          </p:cNvPr>
          <p:cNvSpPr txBox="1"/>
          <p:nvPr/>
        </p:nvSpPr>
        <p:spPr>
          <a:xfrm>
            <a:off x="225424" y="3697235"/>
            <a:ext cx="5791200" cy="461665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Vertinimas Europos Parlamente</a:t>
            </a:r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id="{79EB723F-C74B-47D3-9AC6-256CF21347B3}"/>
              </a:ext>
            </a:extLst>
          </p:cNvPr>
          <p:cNvSpPr/>
          <p:nvPr/>
        </p:nvSpPr>
        <p:spPr>
          <a:xfrm>
            <a:off x="736891" y="4413530"/>
            <a:ext cx="228600" cy="31286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378376E-EF51-4E38-A214-DF34DE862B99}"/>
              </a:ext>
            </a:extLst>
          </p:cNvPr>
          <p:cNvSpPr txBox="1"/>
          <p:nvPr/>
        </p:nvSpPr>
        <p:spPr>
          <a:xfrm>
            <a:off x="225424" y="5001242"/>
            <a:ext cx="5791200" cy="461665"/>
          </a:xfrm>
          <a:prstGeom prst="rect">
            <a:avLst/>
          </a:prstGeom>
          <a:noFill/>
          <a:ln w="12700">
            <a:solidFill>
              <a:schemeClr val="accent6">
                <a:lumMod val="20000"/>
                <a:lumOff val="8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Išvados pateiktos Europos Komisijai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BE37D4E-5159-4B63-A406-D1389F75DD23}"/>
              </a:ext>
            </a:extLst>
          </p:cNvPr>
          <p:cNvSpPr txBox="1"/>
          <p:nvPr/>
        </p:nvSpPr>
        <p:spPr>
          <a:xfrm>
            <a:off x="7008812" y="1385630"/>
            <a:ext cx="3581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Iniciatyvos tikslai: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A504BCD-CCF1-4916-8560-91D72A5EF46F}"/>
              </a:ext>
            </a:extLst>
          </p:cNvPr>
          <p:cNvSpPr txBox="1"/>
          <p:nvPr/>
        </p:nvSpPr>
        <p:spPr>
          <a:xfrm>
            <a:off x="6704012" y="1947882"/>
            <a:ext cx="5105400" cy="4081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03213" marR="0" lvl="0" indent="-303213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kasmet narvuose laikoma daugybė ūkinių gyvūnų. Narvai yra nereikalinga priemonė, nes yra didesnę gerovę užtikrinančių sistemų, kuriose narvai nenaudojami. Todėl Komisija raginama pasiūlyti teisės aktų nuostatų, kuriomis būtų </a:t>
            </a:r>
            <a:r>
              <a:rPr kumimoji="0" lang="lt-LT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uždrausta naudoti:</a:t>
            </a:r>
          </a:p>
          <a:p>
            <a:pPr marR="0" lvl="0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tabLst/>
              <a:defRPr/>
            </a:pPr>
            <a:endParaRPr kumimoji="0" lang="lt-LT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303213" marR="0" lvl="0" indent="-303213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narvus vištoms dedeklėms, triušiams, </a:t>
            </a:r>
            <a:r>
              <a:rPr kumimoji="0" lang="lt-LT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vištaitėms</a:t>
            </a: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 veisliniams broileriams ir veisimui skirtoms dedeklėms, putpelėms, antims, žąsims laikyti.</a:t>
            </a:r>
          </a:p>
          <a:p>
            <a:pPr marL="303213" marR="0" lvl="0" indent="-303213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213" marR="0" lvl="0" indent="-303213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paršavedžių paršiavimuisi skirtas vietas,</a:t>
            </a: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213" marR="0" lvl="0" indent="-303213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atskirus gardus paršavedėms (kur jie dar neuždrausti),</a:t>
            </a:r>
            <a:endParaRPr lang="lt-LT" sz="1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03213" marR="0" lvl="0" indent="-303213" defTabSz="1217613" rtl="0" eaLnBrk="0" fontAlgn="base" latinLnBrk="0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>
                <a:srgbClr val="679015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lt-LT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atskirus gardus veršeliams (kur jie dar neuždrausti)</a:t>
            </a:r>
            <a:endParaRPr lang="lt-LT" sz="18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B844BFE-3F23-4FF6-BBA6-1D16B82E82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3321" y="360194"/>
            <a:ext cx="3505504" cy="1021168"/>
          </a:xfrm>
          <a:prstGeom prst="rect">
            <a:avLst/>
          </a:prstGeom>
        </p:spPr>
      </p:pic>
      <p:pic>
        <p:nvPicPr>
          <p:cNvPr id="30" name="Picture 29" descr="Graphical user interface&#10;&#10;Description automatically generated">
            <a:extLst>
              <a:ext uri="{FF2B5EF4-FFF2-40B4-BE49-F238E27FC236}">
                <a16:creationId xmlns:a16="http://schemas.microsoft.com/office/drawing/2014/main" id="{8E2C450A-B948-4D29-AB05-9826F55977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564" t="51966" r="52436" b="22051"/>
          <a:stretch/>
        </p:blipFill>
        <p:spPr bwMode="auto">
          <a:xfrm>
            <a:off x="5299391" y="185718"/>
            <a:ext cx="1434465" cy="58068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86966395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3.xml><?xml version="1.0" encoding="utf-8"?>
<a:theme xmlns:a="http://schemas.openxmlformats.org/drawingml/2006/main" name="Office Theme">
  <a:themeElements>
    <a:clrScheme name="EC colour scheme">
      <a:dk1>
        <a:srgbClr val="4D4D4D"/>
      </a:dk1>
      <a:lt1>
        <a:srgbClr val="FFFFFF"/>
      </a:lt1>
      <a:dk2>
        <a:srgbClr val="034EA2"/>
      </a:dk2>
      <a:lt2>
        <a:srgbClr val="D3E8F9"/>
      </a:lt2>
      <a:accent1>
        <a:srgbClr val="1E858B"/>
      </a:accent1>
      <a:accent2>
        <a:srgbClr val="4BC5DE"/>
      </a:accent2>
      <a:accent3>
        <a:srgbClr val="1EC08A"/>
      </a:accent3>
      <a:accent4>
        <a:srgbClr val="ED8D2F"/>
      </a:accent4>
      <a:accent5>
        <a:srgbClr val="FFC000"/>
      </a:accent5>
      <a:accent6>
        <a:srgbClr val="E76C53"/>
      </a:accent6>
      <a:hlink>
        <a:srgbClr val="0563C1"/>
      </a:hlink>
      <a:folHlink>
        <a:srgbClr val="24337E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C_Corporate_PPT_Template" id="{9E25CBC4-264C-4E5F-8DDF-C73C2B944108}" vid="{63966CC3-CC63-46CF-BE8C-07ABBDCD6229}"/>
    </a:ext>
  </a:extLst>
</a:theme>
</file>

<file path=ppt/theme/theme4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40262f94-9f35-4ac3-9a90-690165a166b7"/>
    <ds:schemaRef ds:uri="http://purl.org/dc/terms/"/>
    <ds:schemaRef ds:uri="a4f35948-e619-41b3-aa29-22878b09cfd2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7060</TotalTime>
  <Words>1680</Words>
  <Application>Microsoft Office PowerPoint</Application>
  <PresentationFormat>Custom</PresentationFormat>
  <Paragraphs>222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16</vt:i4>
      </vt:variant>
    </vt:vector>
  </HeadingPairs>
  <TitlesOfParts>
    <vt:vector size="27" baseType="lpstr">
      <vt:lpstr>Arial</vt:lpstr>
      <vt:lpstr>Calibri</vt:lpstr>
      <vt:lpstr>Constantia</vt:lpstr>
      <vt:lpstr>Sitka Heading</vt:lpstr>
      <vt:lpstr>Times New Roman</vt:lpstr>
      <vt:lpstr>Trebuchet MS</vt:lpstr>
      <vt:lpstr>Wingdings</vt:lpstr>
      <vt:lpstr>Cooking 16x9</vt:lpstr>
      <vt:lpstr>Cooking 16x9</vt:lpstr>
      <vt:lpstr>Office Theme</vt:lpstr>
      <vt:lpstr>1_Office Theme</vt:lpstr>
      <vt:lpstr>  GYVŪNŲ GEROVĖS IR JŲ APSAUGOS POKYČIAI. KĄ GALIME PADARYTI DAUGIAU?</vt:lpstr>
      <vt:lpstr>PowerPoint Presentation</vt:lpstr>
      <vt:lpstr>PowerPoint Presentation</vt:lpstr>
      <vt:lpstr>PowerPoint Presentation</vt:lpstr>
      <vt:lpstr>VMVT dalyvauja:</vt:lpstr>
      <vt:lpstr>PowerPoint Presentation</vt:lpstr>
      <vt:lpstr>PRIVALOMAS GYVŪNŲ AUGINTINIŲ ŽENKLINIMAS</vt:lpstr>
      <vt:lpstr>PowerPoint Presentation</vt:lpstr>
      <vt:lpstr>  </vt:lpstr>
      <vt:lpstr>  </vt:lpstr>
      <vt:lpstr>  </vt:lpstr>
      <vt:lpstr>EUROPOS PILIEČIŲ INICIATYVA</vt:lpstr>
      <vt:lpstr>  </vt:lpstr>
      <vt:lpstr>  </vt:lpstr>
      <vt:lpstr>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5CD0348WKG</dc:creator>
  <cp:lastModifiedBy>Giedrius Blekaitis</cp:lastModifiedBy>
  <cp:revision>296</cp:revision>
  <cp:lastPrinted>2021-12-23T14:00:31Z</cp:lastPrinted>
  <dcterms:created xsi:type="dcterms:W3CDTF">2020-12-16T12:52:58Z</dcterms:created>
  <dcterms:modified xsi:type="dcterms:W3CDTF">2022-10-13T08:34:07Z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